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18288000" cy="10287000"/>
  <p:notesSz cx="6858000" cy="9144000"/>
  <p:embeddedFontLst>
    <p:embeddedFont>
      <p:font typeface="Bell MT" panose="02020503060305020303" pitchFamily="18" charset="77"/>
      <p:regular r:id="rId3"/>
      <p:bold r:id="rId4"/>
      <p:italic r:id="rId5"/>
    </p:embeddedFont>
    <p:embeddedFont>
      <p:font typeface="Safira March" panose="02000503000000020003" pitchFamily="2" charset="0"/>
      <p:regular r:id="rId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3D51"/>
    <a:srgbClr val="6D2D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577" autoAdjust="0"/>
  </p:normalViewPr>
  <p:slideViewPr>
    <p:cSldViewPr>
      <p:cViewPr varScale="1">
        <p:scale>
          <a:sx n="77" d="100"/>
          <a:sy n="77" d="100"/>
        </p:scale>
        <p:origin x="440"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font" Target="fonts/font1.fntdata"/><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5" Type="http://schemas.openxmlformats.org/officeDocument/2006/relationships/font" Target="fonts/font3.fntdata"/><Relationship Id="rId10" Type="http://schemas.openxmlformats.org/officeDocument/2006/relationships/tableStyles" Target="tableStyles.xml"/><Relationship Id="rId4" Type="http://schemas.openxmlformats.org/officeDocument/2006/relationships/font" Target="fonts/font2.fntdata"/><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E7E7"/>
        </a:solidFill>
        <a:effectLst/>
      </p:bgPr>
    </p:bg>
    <p:spTree>
      <p:nvGrpSpPr>
        <p:cNvPr id="1" name=""/>
        <p:cNvGrpSpPr/>
        <p:nvPr/>
      </p:nvGrpSpPr>
      <p:grpSpPr>
        <a:xfrm>
          <a:off x="0" y="0"/>
          <a:ext cx="0" cy="0"/>
          <a:chOff x="0" y="0"/>
          <a:chExt cx="0" cy="0"/>
        </a:xfrm>
      </p:grpSpPr>
      <p:grpSp>
        <p:nvGrpSpPr>
          <p:cNvPr id="2" name="Group 2"/>
          <p:cNvGrpSpPr/>
          <p:nvPr/>
        </p:nvGrpSpPr>
        <p:grpSpPr>
          <a:xfrm>
            <a:off x="1398472" y="8001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txBody>
            <a:bodyPr/>
            <a:lstStyle/>
            <a:p>
              <a:endParaRPr lang="en-US" dirty="0"/>
            </a:p>
          </p:txBody>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685252" y="352485"/>
            <a:ext cx="2219046" cy="2178700"/>
          </a:xfrm>
          <a:custGeom>
            <a:avLst/>
            <a:gdLst/>
            <a:ahLst/>
            <a:cxnLst/>
            <a:rect l="l" t="t" r="r" b="b"/>
            <a:pathLst>
              <a:path w="2219046" h="2178700">
                <a:moveTo>
                  <a:pt x="0" y="0"/>
                </a:moveTo>
                <a:lnTo>
                  <a:pt x="2219046" y="0"/>
                </a:lnTo>
                <a:lnTo>
                  <a:pt x="2219046" y="2178700"/>
                </a:lnTo>
                <a:lnTo>
                  <a:pt x="0" y="217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14360954" y="6914067"/>
            <a:ext cx="2528574" cy="1494157"/>
          </a:xfrm>
          <a:custGeom>
            <a:avLst/>
            <a:gdLst/>
            <a:ahLst/>
            <a:cxnLst/>
            <a:rect l="l" t="t" r="r" b="b"/>
            <a:pathLst>
              <a:path w="2528574" h="1494157">
                <a:moveTo>
                  <a:pt x="0" y="0"/>
                </a:moveTo>
                <a:lnTo>
                  <a:pt x="2528574" y="0"/>
                </a:lnTo>
                <a:lnTo>
                  <a:pt x="2528574" y="1494157"/>
                </a:lnTo>
                <a:lnTo>
                  <a:pt x="0" y="14941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9292476" y="4514067"/>
            <a:ext cx="3934207" cy="3934207"/>
          </a:xfrm>
          <a:custGeom>
            <a:avLst/>
            <a:gdLst/>
            <a:ahLst/>
            <a:cxnLst/>
            <a:rect l="l" t="t" r="r" b="b"/>
            <a:pathLst>
              <a:path w="3934207" h="3934207">
                <a:moveTo>
                  <a:pt x="0" y="0"/>
                </a:moveTo>
                <a:lnTo>
                  <a:pt x="3934208" y="0"/>
                </a:lnTo>
                <a:lnTo>
                  <a:pt x="3934208" y="3934208"/>
                </a:lnTo>
                <a:lnTo>
                  <a:pt x="0" y="3934208"/>
                </a:lnTo>
                <a:lnTo>
                  <a:pt x="0" y="0"/>
                </a:lnTo>
                <a:close/>
              </a:path>
            </a:pathLst>
          </a:custGeom>
          <a:blipFill>
            <a:blip r:embed="rId6"/>
            <a:stretch>
              <a:fillRect/>
            </a:stretch>
          </a:blipFill>
        </p:spPr>
        <p:txBody>
          <a:bodyPr/>
          <a:lstStyle/>
          <a:p>
            <a:endParaRPr lang="en-US"/>
          </a:p>
        </p:txBody>
      </p:sp>
      <p:sp>
        <p:nvSpPr>
          <p:cNvPr id="10" name="Freeform 10"/>
          <p:cNvSpPr/>
          <p:nvPr/>
        </p:nvSpPr>
        <p:spPr>
          <a:xfrm>
            <a:off x="13416597" y="1745394"/>
            <a:ext cx="3934207" cy="3934207"/>
          </a:xfrm>
          <a:custGeom>
            <a:avLst/>
            <a:gdLst/>
            <a:ahLst/>
            <a:cxnLst/>
            <a:rect l="l" t="t" r="r" b="b"/>
            <a:pathLst>
              <a:path w="3483252" h="3483252">
                <a:moveTo>
                  <a:pt x="0" y="0"/>
                </a:moveTo>
                <a:lnTo>
                  <a:pt x="3483252" y="0"/>
                </a:lnTo>
                <a:lnTo>
                  <a:pt x="3483252" y="3483252"/>
                </a:lnTo>
                <a:lnTo>
                  <a:pt x="0" y="3483252"/>
                </a:lnTo>
                <a:lnTo>
                  <a:pt x="0" y="0"/>
                </a:lnTo>
                <a:close/>
              </a:path>
            </a:pathLst>
          </a:custGeom>
          <a:blipFill>
            <a:blip r:embed="rId7"/>
            <a:stretch>
              <a:fillRect/>
            </a:stretch>
          </a:blipFill>
        </p:spPr>
        <p:txBody>
          <a:bodyPr/>
          <a:lstStyle/>
          <a:p>
            <a:endParaRPr lang="en-US"/>
          </a:p>
        </p:txBody>
      </p:sp>
      <p:sp>
        <p:nvSpPr>
          <p:cNvPr id="11" name="TextBox 11"/>
          <p:cNvSpPr txBox="1"/>
          <p:nvPr/>
        </p:nvSpPr>
        <p:spPr>
          <a:xfrm>
            <a:off x="728330" y="1261010"/>
            <a:ext cx="8556876" cy="1846275"/>
          </a:xfrm>
          <a:prstGeom prst="rect">
            <a:avLst/>
          </a:prstGeom>
        </p:spPr>
        <p:txBody>
          <a:bodyPr lIns="0" tIns="0" rIns="0" bIns="0" rtlCol="0" anchor="t">
            <a:spAutoFit/>
          </a:bodyPr>
          <a:lstStyle/>
          <a:p>
            <a:pPr algn="ctr">
              <a:lnSpc>
                <a:spcPct val="150000"/>
              </a:lnSpc>
            </a:pPr>
            <a:r>
              <a:rPr lang="en-US" sz="2903" dirty="0">
                <a:solidFill>
                  <a:srgbClr val="6D2D1F"/>
                </a:solidFill>
                <a:latin typeface="Safira March"/>
                <a:ea typeface="Safira March"/>
                <a:cs typeface="Safira March"/>
                <a:sym typeface="Safira March"/>
              </a:rPr>
              <a:t>Makeup Ingredient Analyzer</a:t>
            </a:r>
          </a:p>
          <a:p>
            <a:pPr algn="ctr">
              <a:lnSpc>
                <a:spcPts val="4064"/>
              </a:lnSpc>
            </a:pPr>
            <a:r>
              <a:rPr lang="en-US" sz="2903" dirty="0">
                <a:solidFill>
                  <a:srgbClr val="000000"/>
                </a:solidFill>
                <a:latin typeface="Safira March"/>
                <a:ea typeface="Safira March"/>
                <a:cs typeface="Safira March"/>
                <a:sym typeface="Safira March"/>
              </a:rPr>
              <a:t> </a:t>
            </a:r>
          </a:p>
        </p:txBody>
      </p:sp>
      <p:sp>
        <p:nvSpPr>
          <p:cNvPr id="12" name="TextBox 12"/>
          <p:cNvSpPr txBox="1"/>
          <p:nvPr/>
        </p:nvSpPr>
        <p:spPr>
          <a:xfrm>
            <a:off x="375372" y="2495476"/>
            <a:ext cx="16230600" cy="330219"/>
          </a:xfrm>
          <a:prstGeom prst="rect">
            <a:avLst/>
          </a:prstGeom>
        </p:spPr>
        <p:txBody>
          <a:bodyPr lIns="0" tIns="0" rIns="0" bIns="0" rtlCol="0" anchor="t">
            <a:spAutoFit/>
          </a:bodyPr>
          <a:lstStyle/>
          <a:p>
            <a:pPr algn="ctr">
              <a:lnSpc>
                <a:spcPts val="2659"/>
              </a:lnSpc>
              <a:spcBef>
                <a:spcPct val="0"/>
              </a:spcBef>
            </a:pPr>
            <a:r>
              <a:rPr lang="en-US" sz="1899" b="1" dirty="0">
                <a:solidFill>
                  <a:srgbClr val="783D51"/>
                </a:solidFill>
                <a:latin typeface="Bell MT" panose="02020503060305020303" pitchFamily="18" charset="77"/>
                <a:ea typeface="Canva Sans"/>
                <a:cs typeface="BIG CASLON MEDIUM" panose="02000603090000020003" pitchFamily="2" charset="-79"/>
                <a:sym typeface="Canva Sans"/>
              </a:rPr>
              <a:t>By: Alondra Sanchez &amp; Esmeralda Melendez </a:t>
            </a:r>
          </a:p>
        </p:txBody>
      </p:sp>
      <p:sp>
        <p:nvSpPr>
          <p:cNvPr id="13" name="TextBox 13"/>
          <p:cNvSpPr txBox="1"/>
          <p:nvPr/>
        </p:nvSpPr>
        <p:spPr>
          <a:xfrm>
            <a:off x="4951276" y="2345303"/>
            <a:ext cx="8385447" cy="259174"/>
          </a:xfrm>
          <a:prstGeom prst="rect">
            <a:avLst/>
          </a:prstGeom>
        </p:spPr>
        <p:txBody>
          <a:bodyPr lIns="0" tIns="0" rIns="0" bIns="0" rtlCol="0" anchor="t">
            <a:spAutoFit/>
          </a:bodyPr>
          <a:lstStyle/>
          <a:p>
            <a:pPr algn="ctr">
              <a:lnSpc>
                <a:spcPts val="2081"/>
              </a:lnSpc>
            </a:pPr>
            <a:endParaRPr lang="en-US" sz="1486" dirty="0">
              <a:solidFill>
                <a:srgbClr val="000000"/>
              </a:solidFill>
              <a:latin typeface="Safira March"/>
              <a:ea typeface="Safira March"/>
              <a:cs typeface="Safira March"/>
              <a:sym typeface="Safira March"/>
            </a:endParaRPr>
          </a:p>
        </p:txBody>
      </p:sp>
      <p:sp>
        <p:nvSpPr>
          <p:cNvPr id="14" name="TextBox 14"/>
          <p:cNvSpPr txBox="1"/>
          <p:nvPr/>
        </p:nvSpPr>
        <p:spPr>
          <a:xfrm>
            <a:off x="2030142" y="3090937"/>
            <a:ext cx="6522790" cy="4801314"/>
          </a:xfrm>
          <a:prstGeom prst="rect">
            <a:avLst/>
          </a:prstGeom>
        </p:spPr>
        <p:txBody>
          <a:bodyPr wrap="square" lIns="0" tIns="0" rIns="0" bIns="0" rtlCol="0" anchor="t">
            <a:spAutoFit/>
          </a:bodyPr>
          <a:lstStyle/>
          <a:p>
            <a:r>
              <a:rPr lang="en-US" sz="2400" dirty="0">
                <a:solidFill>
                  <a:srgbClr val="783D51"/>
                </a:solidFill>
                <a:latin typeface="Bell MT" panose="02020503060305020303" pitchFamily="18" charset="77"/>
                <a:ea typeface="Canva Sans"/>
                <a:cs typeface="Big Caslon Medium" panose="02000603090000020003" pitchFamily="2" charset="-79"/>
                <a:sym typeface="Canva Sans"/>
              </a:rPr>
              <a:t>The Makeup Ingredient Analyzer is a tool-like bot designed to help users understand the composition of their cosmetic products and </a:t>
            </a:r>
            <a:r>
              <a:rPr lang="en-US" sz="2400" dirty="0">
                <a:solidFill>
                  <a:srgbClr val="783D51"/>
                </a:solidFill>
                <a:latin typeface="Bell MT" panose="02020503060305020303" pitchFamily="18" charset="77"/>
                <a:ea typeface="Canva Sans"/>
                <a:cs typeface="Big Caslon Medium" panose="02000603090000020003" pitchFamily="2" charset="-79"/>
                <a:sym typeface="Canva Sans"/>
              </a:rPr>
              <a:t>pore-clogging ingredients. Analyzing the ingredients listed on makeup labels provides detailed information about each ingredient, including its purpose (e.g., moisturizer, tint), potential benefits, possible risks (e.g., pore cloggers or irritants), and product-to-product &amp; product-to-skin match (e.g., silicone vs. water-based and dry vs. oily skin type, respectively). The tool aims to promote safer and more informed cosmetic choices by educating users about what they're applying to their skin.</a:t>
            </a:r>
          </a:p>
        </p:txBody>
      </p:sp>
      <p:sp>
        <p:nvSpPr>
          <p:cNvPr id="18" name="Freeform 6">
            <a:extLst>
              <a:ext uri="{FF2B5EF4-FFF2-40B4-BE49-F238E27FC236}">
                <a16:creationId xmlns:a16="http://schemas.microsoft.com/office/drawing/2014/main" id="{36EFBD27-C124-D4AE-A599-F423C42EA683}"/>
              </a:ext>
            </a:extLst>
          </p:cNvPr>
          <p:cNvSpPr/>
          <p:nvPr/>
        </p:nvSpPr>
        <p:spPr>
          <a:xfrm rot="-5400000">
            <a:off x="15246007" y="-816448"/>
            <a:ext cx="2177103" cy="4114800"/>
          </a:xfrm>
          <a:custGeom>
            <a:avLst/>
            <a:gdLst/>
            <a:ahLst/>
            <a:cxnLst/>
            <a:rect l="l" t="t" r="r" b="b"/>
            <a:pathLst>
              <a:path w="2177103" h="4114800">
                <a:moveTo>
                  <a:pt x="0" y="0"/>
                </a:moveTo>
                <a:lnTo>
                  <a:pt x="2177103" y="0"/>
                </a:lnTo>
                <a:lnTo>
                  <a:pt x="2177103"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rot="5400000">
            <a:off x="968848" y="6968590"/>
            <a:ext cx="2177103" cy="4114800"/>
          </a:xfrm>
          <a:custGeom>
            <a:avLst/>
            <a:gdLst/>
            <a:ahLst/>
            <a:cxnLst/>
            <a:rect l="l" t="t" r="r" b="b"/>
            <a:pathLst>
              <a:path w="2177103" h="4114800">
                <a:moveTo>
                  <a:pt x="0" y="0"/>
                </a:moveTo>
                <a:lnTo>
                  <a:pt x="2177103" y="0"/>
                </a:lnTo>
                <a:lnTo>
                  <a:pt x="2177103"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121</Words>
  <Application>Microsoft Macintosh PowerPoint</Application>
  <PresentationFormat>Custom</PresentationFormat>
  <Paragraphs>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Arial</vt:lpstr>
      <vt:lpstr>Safira March</vt:lpstr>
      <vt:lpstr>Bell MT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Maroon Minimalist Aesthetic Simple Presentation</dc:title>
  <cp:lastModifiedBy>Alondra Sanchez</cp:lastModifiedBy>
  <cp:revision>3</cp:revision>
  <dcterms:created xsi:type="dcterms:W3CDTF">2006-08-16T00:00:00Z</dcterms:created>
  <dcterms:modified xsi:type="dcterms:W3CDTF">2024-11-22T01:18:13Z</dcterms:modified>
  <dc:identifier>DAGXDceXb0w</dc:identifier>
</cp:coreProperties>
</file>