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353-C05A-CF4E-886D-66B4BEDA1A30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703-B0BD-0341-8032-F4FBEE79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353-C05A-CF4E-886D-66B4BEDA1A30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703-B0BD-0341-8032-F4FBEE79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353-C05A-CF4E-886D-66B4BEDA1A30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703-B0BD-0341-8032-F4FBEE79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353-C05A-CF4E-886D-66B4BEDA1A30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703-B0BD-0341-8032-F4FBEE79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353-C05A-CF4E-886D-66B4BEDA1A30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703-B0BD-0341-8032-F4FBEE79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353-C05A-CF4E-886D-66B4BEDA1A30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703-B0BD-0341-8032-F4FBEE79F3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353-C05A-CF4E-886D-66B4BEDA1A30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703-B0BD-0341-8032-F4FBEE79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353-C05A-CF4E-886D-66B4BEDA1A30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703-B0BD-0341-8032-F4FBEE79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353-C05A-CF4E-886D-66B4BEDA1A30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703-B0BD-0341-8032-F4FBEE79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353-C05A-CF4E-886D-66B4BEDA1A30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91F703-B0BD-0341-8032-F4FBEE79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0353-C05A-CF4E-886D-66B4BEDA1A30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703-B0BD-0341-8032-F4FBEE79F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D7B0353-C05A-CF4E-886D-66B4BEDA1A30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591F703-B0BD-0341-8032-F4FBEE79F3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gavindsouza/inventory-management-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21" y="606425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Geneva"/>
                <a:cs typeface="Geneva"/>
              </a:rPr>
              <a:t/>
            </a:r>
            <a:br>
              <a:rPr lang="en-US" dirty="0" smtClean="0">
                <a:latin typeface="Geneva"/>
                <a:cs typeface="Geneva"/>
              </a:rPr>
            </a:br>
            <a:r>
              <a:rPr lang="en-US" dirty="0" smtClean="0">
                <a:latin typeface="Geneva"/>
                <a:cs typeface="Geneva"/>
              </a:rPr>
              <a:t>Meal &amp; Budget Planner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579" y="5935579"/>
            <a:ext cx="8368632" cy="491958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Coders: Kristy Musgrove and Allyson Hamilton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sources</a:t>
            </a:r>
            <a:r>
              <a:rPr lang="en-US" sz="1400" dirty="0" smtClean="0">
                <a:solidFill>
                  <a:srgbClr val="000000"/>
                </a:solidFill>
              </a:rPr>
              <a:t>: </a:t>
            </a:r>
            <a:r>
              <a:rPr lang="en-US" sz="1400" dirty="0" smtClean="0">
                <a:hlinkClick r:id="rId2"/>
              </a:rPr>
              <a:t>https://github.com/gavindsouza/inventory-management-system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4" name="Picture 3" descr="6bd95d2a-870c-40db-8916-4ec2fefd75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076450"/>
            <a:ext cx="6657474" cy="3755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1684" y="5227208"/>
            <a:ext cx="2058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Help you decide what meals to cook on a budget.</a:t>
            </a:r>
            <a:endParaRPr lang="en-US" sz="1600" dirty="0">
              <a:latin typeface="+mj-lt"/>
            </a:endParaRPr>
          </a:p>
        </p:txBody>
      </p:sp>
      <p:pic>
        <p:nvPicPr>
          <p:cNvPr id="6" name="Picture 5" descr="unname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37" y="0"/>
            <a:ext cx="3021263" cy="1844842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11600" cy="155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101</TotalTime>
  <Words>33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 Meal &amp; Budget Planner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&amp; Budget Planner</dc:title>
  <dc:creator>Ally Hamilton</dc:creator>
  <cp:lastModifiedBy>Ally Hamilton</cp:lastModifiedBy>
  <cp:revision>6</cp:revision>
  <dcterms:created xsi:type="dcterms:W3CDTF">2020-12-04T21:47:23Z</dcterms:created>
  <dcterms:modified xsi:type="dcterms:W3CDTF">2020-12-04T23:30:50Z</dcterms:modified>
</cp:coreProperties>
</file>