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51935-DA50-4607-B4D3-4EA60061087E}" v="4" dt="2022-04-29T14:05:52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1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foodswings/4590408656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6273-01CB-4422-B3BA-FAA8D0CB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040" y="84368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6100" dirty="0">
                <a:solidFill>
                  <a:schemeClr val="bg1"/>
                </a:solidFill>
              </a:rPr>
              <a:t>Meal Planner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0D66-2A59-4A3A-BDDF-77BA20C1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542" y="4634637"/>
            <a:ext cx="4076458" cy="99019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Coder: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Natasha Cleveland</a:t>
            </a:r>
          </a:p>
        </p:txBody>
      </p:sp>
      <p:pic>
        <p:nvPicPr>
          <p:cNvPr id="4" name="Picture 3" descr="Stacked digital drawn triangles to form a background">
            <a:extLst>
              <a:ext uri="{FF2B5EF4-FFF2-40B4-BE49-F238E27FC236}">
                <a16:creationId xmlns:a16="http://schemas.microsoft.com/office/drawing/2014/main" id="{E8B5C8FC-B99C-05AA-E733-56B2B7D00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41616" r="3143"/>
          <a:stretch/>
        </p:blipFill>
        <p:spPr>
          <a:xfrm>
            <a:off x="5457027" y="0"/>
            <a:ext cx="6734973" cy="6857990"/>
          </a:xfrm>
          <a:prstGeom prst="rect">
            <a:avLst/>
          </a:prstGeom>
        </p:spPr>
      </p:pic>
      <p:sp>
        <p:nvSpPr>
          <p:cNvPr id="2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49355B-CD1A-423A-B1B5-E26DEBC9AAF5}"/>
              </a:ext>
            </a:extLst>
          </p:cNvPr>
          <p:cNvSpPr txBox="1"/>
          <p:nvPr/>
        </p:nvSpPr>
        <p:spPr>
          <a:xfrm>
            <a:off x="5638800" y="620881"/>
            <a:ext cx="559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Meal Planner App maintains a database of recipes that the user can add to at anytime. When it’s time for them to plan meals for the week, they can pull recipes from the database onto a separate spreadsheet based on their search. 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FBFDA5-51A1-416F-AB15-51A039FF3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4" r="-591" b="6650"/>
          <a:stretch/>
        </p:blipFill>
        <p:spPr>
          <a:xfrm>
            <a:off x="5485392" y="2090985"/>
            <a:ext cx="3584900" cy="1891729"/>
          </a:xfrm>
          <a:prstGeom prst="rect">
            <a:avLst/>
          </a:prstGeom>
        </p:spPr>
      </p:pic>
      <p:pic>
        <p:nvPicPr>
          <p:cNvPr id="10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7ED1D4-2DF9-462D-8FE9-76225A504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4" b="4740"/>
          <a:stretch/>
        </p:blipFill>
        <p:spPr>
          <a:xfrm>
            <a:off x="8222369" y="4129026"/>
            <a:ext cx="3721055" cy="2038386"/>
          </a:xfrm>
          <a:prstGeom prst="rect">
            <a:avLst/>
          </a:prstGeom>
        </p:spPr>
      </p:pic>
      <p:sp>
        <p:nvSpPr>
          <p:cNvPr id="26" name="Arrow: Left-Up 25">
            <a:extLst>
              <a:ext uri="{FF2B5EF4-FFF2-40B4-BE49-F238E27FC236}">
                <a16:creationId xmlns:a16="http://schemas.microsoft.com/office/drawing/2014/main" id="{7924BC87-E2DF-48EC-8795-F18F1EEA94AA}"/>
              </a:ext>
            </a:extLst>
          </p:cNvPr>
          <p:cNvSpPr/>
          <p:nvPr/>
        </p:nvSpPr>
        <p:spPr>
          <a:xfrm rot="16200000">
            <a:off x="8987188" y="2859193"/>
            <a:ext cx="1341025" cy="850392"/>
          </a:xfrm>
          <a:prstGeom prst="leftUpArrow">
            <a:avLst>
              <a:gd name="adj1" fmla="val 20221"/>
              <a:gd name="adj2" fmla="val 25000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F68306CB-EB4E-4AED-B9E7-D74A05BF9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7386" y="3799856"/>
            <a:ext cx="2545494" cy="216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ACE02B-5840-4B20-B96C-9699D050C75B}"/>
              </a:ext>
            </a:extLst>
          </p:cNvPr>
          <p:cNvSpPr txBox="1"/>
          <p:nvPr/>
        </p:nvSpPr>
        <p:spPr>
          <a:xfrm>
            <a:off x="177386" y="6344824"/>
            <a:ext cx="20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flickr.com/photos/foodswings/459040865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49392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153A93AA4174995404AE621C0467B" ma:contentTypeVersion="4" ma:contentTypeDescription="Create a new document." ma:contentTypeScope="" ma:versionID="b49d4023b86aecad8b4865c4945eaaaf">
  <xsd:schema xmlns:xsd="http://www.w3.org/2001/XMLSchema" xmlns:xs="http://www.w3.org/2001/XMLSchema" xmlns:p="http://schemas.microsoft.com/office/2006/metadata/properties" xmlns:ns3="62b8802e-ca6f-4fed-a060-4b7450078e6e" targetNamespace="http://schemas.microsoft.com/office/2006/metadata/properties" ma:root="true" ma:fieldsID="11e32f9ffac3daf502646e791539f72e" ns3:_="">
    <xsd:import namespace="62b8802e-ca6f-4fed-a060-4b7450078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8802e-ca6f-4fed-a060-4b7450078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7B79CC-0028-4C38-83CF-D4ACD6929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8802e-ca6f-4fed-a060-4b7450078e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C9285E-6635-4C81-805E-308976C8C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04E703-7149-4DFC-B599-1462AE7E2821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2b8802e-ca6f-4fed-a060-4b7450078e6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GradientVTI</vt:lpstr>
      <vt:lpstr>Meal Planner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Cleveland</dc:creator>
  <cp:lastModifiedBy>Tasha</cp:lastModifiedBy>
  <cp:revision>2</cp:revision>
  <dcterms:created xsi:type="dcterms:W3CDTF">2022-04-29T13:36:05Z</dcterms:created>
  <dcterms:modified xsi:type="dcterms:W3CDTF">2022-04-29T14:16:30Z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0x010100DE2153A93AA4174995404AE621C0467B</vt:lpwstr>
  </property>
</Properties>
</file>