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A5B5-1D92-29D9-B640-4F344A1B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9AC68-F4E4-1759-DA02-B8D923AF6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CE9F-4D45-F64E-759C-781767F6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2C9E-BDAB-D22A-AFCC-980C74A8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12F7-3766-3F15-E4F5-46ED3E9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178A-D2F1-5FC5-54AA-A6ACA44A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5945-FBA8-D9A0-D9E0-E490E3A23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53C8-9065-DD39-4615-3533BCA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9FC0-A2A2-0AA3-109D-D8C09ED4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E0E8-472D-47BC-CE3D-31B06F39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54604-D9AC-5723-BFB9-961A41495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D10A-F948-8785-119E-3D43B981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493E-299B-90C6-A5FB-211D38B2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B159-E53F-ED15-3501-94D29781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A64C-85C9-079D-6D21-8857274C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60F1-A147-69AB-7F6F-8F81BE25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CEFC-35FA-3BE0-1ED1-2CD16A02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3382-CF18-3621-3086-C82ECD94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572B-F625-3CD7-9218-F4A31F67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4E67-986F-8B39-92AC-7A89A49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869-2BCB-4BA5-6EC8-3FB210D4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66BD-EC69-0029-A095-F21220FF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B032-E946-6799-6054-D81ABA6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2D9D-D763-57B9-68BC-A3AFD9DA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97A-8F06-84B1-BFDF-64C7C8B1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2007-EF90-BC8B-17E9-21332FD9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213F-B770-AA4B-643F-8036A61CA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FD01B-0D8F-2CDC-9C94-3FC085AA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188E-B722-51B6-815E-26E04278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1DA7-7284-E11A-87E7-AE1218CD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C398-3282-EE1E-8011-7F5C5F85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B91A-427F-C36E-3720-C14B8463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6A2E-C100-AC53-72FC-9D1CFF71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48B3-720D-0ADD-82F1-04EC7269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C965D-8CC9-D16E-A70E-E37F82260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2071-DC31-E171-D223-4E2761AF7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9708A-A7AD-FBB6-904F-AB1C21FE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56CC-3FB1-E7F5-2F5D-DC9DD2F3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A6771-AC91-A402-F4BA-236BB3F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4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274-1796-0EF0-611F-A6984F3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7254-ADBF-4C13-7A8E-7BE9C43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E7C2-D2DB-8BE4-EEE9-7904BD13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5BC29-13D9-7A24-9AC6-BFAF2EBF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F2B7A-687D-058F-8A49-0458F55D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312DC-872F-591B-370D-A0B250C3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4BBA-36A8-AE74-4BDB-511C645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C1C3-7C2E-0135-978F-2B23BCA6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4825-7022-E21A-30EE-D00F7358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2264-1082-34CA-F563-0013DFB5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DD1E-6F2C-DE69-2AF7-2F269B7F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47A2-6489-2C28-C795-773E23A1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32FE-F2F4-D4B3-E9AB-4E8F7391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2184-05BF-7FE3-32D5-C3E379E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D3E3-870E-CA92-B5F9-9062EAC52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3A5F2-91A5-197C-5162-64AC44CC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3AD14-1936-0C59-A44C-FF04177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AA11-C084-B3DC-B7D2-119633E9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4C9B-8B69-5AE1-93B1-95BB15BD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1EC59-32E0-EC65-B7F7-C820FC89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EADB-F69F-D13D-AAB5-94719E13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28AC-9AEA-29BD-CAA4-2178D5C7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39F7-FF83-9043-A181-871B21A56BD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2A4F-6937-9393-7F09-3033CFF6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71A7-3B72-A779-C89F-C0C8F779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0332-7BDE-5A4E-9BC6-AA62C40D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8C196D1A-8013-85A8-38AD-648CA604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88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1538D-E1F0-9185-4986-63A23E4627B0}"/>
              </a:ext>
            </a:extLst>
          </p:cNvPr>
          <p:cNvSpPr txBox="1"/>
          <p:nvPr/>
        </p:nvSpPr>
        <p:spPr>
          <a:xfrm>
            <a:off x="1481402" y="303230"/>
            <a:ext cx="9229193" cy="10156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r>
              <a:rPr lang="en-US" sz="6000" b="1" u="sng" dirty="0">
                <a:solidFill>
                  <a:srgbClr val="FF0000"/>
                </a:solidFill>
                <a:effectLst/>
                <a:latin typeface="Arial Rounded MT Bold" panose="020F0704030504030204" pitchFamily="34" charset="77"/>
                <a:cs typeface="Baguet Script" panose="020F0502020204030204" pitchFamily="34" charset="0"/>
              </a:rPr>
              <a:t>Measurement Converter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C0A0D52-0B3A-D4FD-B6ED-45266503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41" y="3260433"/>
            <a:ext cx="2574722" cy="33713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C63AD-B481-534B-A406-16CFEFE71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73" y="1574754"/>
            <a:ext cx="2574722" cy="33713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8DB0DB-A81E-EF44-A727-DD4EC50791FF}"/>
              </a:ext>
            </a:extLst>
          </p:cNvPr>
          <p:cNvSpPr txBox="1"/>
          <p:nvPr/>
        </p:nvSpPr>
        <p:spPr>
          <a:xfrm>
            <a:off x="667994" y="1898900"/>
            <a:ext cx="60985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ln w="9525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öhne"/>
              </a:rPr>
              <a:t>Convert with Confidence: </a:t>
            </a:r>
          </a:p>
          <a:p>
            <a:r>
              <a:rPr lang="en-US" sz="2400" b="1" i="0" dirty="0">
                <a:ln w="9525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öhne"/>
              </a:rPr>
              <a:t>Streamline Your Workflows </a:t>
            </a:r>
          </a:p>
          <a:p>
            <a:r>
              <a:rPr lang="en-US" sz="2400" b="1" i="0" dirty="0">
                <a:ln w="9525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öhne"/>
              </a:rPr>
              <a:t>with Our Unit </a:t>
            </a:r>
          </a:p>
          <a:p>
            <a:r>
              <a:rPr lang="en-US" sz="2400" b="1" i="0" dirty="0">
                <a:ln w="9525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öhne"/>
              </a:rPr>
              <a:t>Conversion Software!</a:t>
            </a:r>
          </a:p>
          <a:p>
            <a:endParaRPr lang="en-US" sz="2400" b="1" u="sng" dirty="0">
              <a:ln w="9525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öhne"/>
              <a:cs typeface="Baguet Script" panose="020F0502020204030204" pitchFamily="34" charset="0"/>
            </a:endParaRPr>
          </a:p>
          <a:p>
            <a:endParaRPr lang="en-US" sz="2400" b="1" u="sng" dirty="0">
              <a:ln w="9525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öhne"/>
              <a:cs typeface="Baguet Script" panose="020F0502020204030204" pitchFamily="34" charset="0"/>
            </a:endParaRPr>
          </a:p>
          <a:p>
            <a:r>
              <a:rPr lang="en-US" sz="2400" b="1" u="sng" dirty="0">
                <a:ln w="9525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öhne"/>
                <a:cs typeface="Baguet Script" panose="020F0502020204030204" pitchFamily="34" charset="0"/>
              </a:rPr>
              <a:t>OVER 100 CONVERSION COMBOS!</a:t>
            </a:r>
            <a:endParaRPr lang="en-US" sz="2400" b="1" u="sng" dirty="0">
              <a:ln w="9525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77"/>
              <a:cs typeface="Baguet Script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8112A-422D-4A1A-85CF-EB14624ACCE2}"/>
              </a:ext>
            </a:extLst>
          </p:cNvPr>
          <p:cNvSpPr txBox="1"/>
          <p:nvPr/>
        </p:nvSpPr>
        <p:spPr>
          <a:xfrm>
            <a:off x="161207" y="6265005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ln w="9525">
                  <a:solidFill>
                    <a:schemeClr val="tx1"/>
                  </a:solidFill>
                </a:ln>
                <a:effectLst/>
                <a:latin typeface="Söhne"/>
              </a:rPr>
              <a:t>Coder: Lawrence Chu</a:t>
            </a:r>
            <a:endParaRPr lang="en-US" sz="2400" b="1" u="sng" dirty="0">
              <a:ln w="9525">
                <a:solidFill>
                  <a:schemeClr val="tx1"/>
                </a:solidFill>
              </a:ln>
              <a:effectLst/>
              <a:latin typeface="Arial Rounded MT Bold" panose="020F0704030504030204" pitchFamily="34" charset="77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Chu</dc:creator>
  <cp:lastModifiedBy>Lawrence Chu</cp:lastModifiedBy>
  <cp:revision>6</cp:revision>
  <dcterms:created xsi:type="dcterms:W3CDTF">2023-05-01T03:04:49Z</dcterms:created>
  <dcterms:modified xsi:type="dcterms:W3CDTF">2023-05-01T15:16:50Z</dcterms:modified>
</cp:coreProperties>
</file>