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3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84967" autoAdjust="0"/>
  </p:normalViewPr>
  <p:slideViewPr>
    <p:cSldViewPr snapToGrid="0">
      <p:cViewPr>
        <p:scale>
          <a:sx n="70" d="100"/>
          <a:sy n="70" d="100"/>
        </p:scale>
        <p:origin x="1461" y="110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A77-6EEE-2909-D9DF-D87CF5B2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140" y="640080"/>
            <a:ext cx="11061615" cy="960659"/>
          </a:xfrm>
        </p:spPr>
        <p:txBody>
          <a:bodyPr/>
          <a:lstStyle/>
          <a:p>
            <a:r>
              <a:rPr lang="en-US" sz="6600" dirty="0"/>
              <a:t>Easy Routine   </a:t>
            </a:r>
            <a:r>
              <a:rPr lang="en-US" sz="2000" dirty="0"/>
              <a:t>Vikeilia </a:t>
            </a:r>
            <a:r>
              <a:rPr lang="en-US" sz="2000" dirty="0" err="1"/>
              <a:t>Pemberton-henry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65EA-D7E9-F972-573C-E4DBE56C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720" y="2307195"/>
            <a:ext cx="3970071" cy="248146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Easy Routine is a way of making morning and night routines quick, easy, and fun.  Take the guess work out of routine and live in your healthy era.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F598AB4-9C9A-C5A6-F506-66BDF070E4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6462E-8C2F-F536-0F16-8B301D72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87" y="4009539"/>
            <a:ext cx="3263768" cy="2361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0117B-28EA-7BE1-F4BF-3E4566113BAC}"/>
              </a:ext>
            </a:extLst>
          </p:cNvPr>
          <p:cNvSpPr txBox="1"/>
          <p:nvPr/>
        </p:nvSpPr>
        <p:spPr>
          <a:xfrm>
            <a:off x="6788387" y="321182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https://github.com/ksu-is/morning-routines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D33308-0039-48B7-B2D2-E752BEA0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53" y="2526688"/>
            <a:ext cx="3043077" cy="2200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BB607B-A49E-D799-9996-C802644D8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624" y="4632556"/>
            <a:ext cx="2349260" cy="19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06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{291C42A6-D71A-4781-985F-384B99B24017}tf89338750_win32</Template>
  <TotalTime>19</TotalTime>
  <Words>45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GradientVTI</vt:lpstr>
      <vt:lpstr>Easy Routine   Vikeilia Pemberton-henry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Routine   Vikeilia Pemberton-henry</dc:title>
  <dc:creator>Vikeilia Pemberton Henry</dc:creator>
  <cp:lastModifiedBy>Vikeilia Pemberton Henry</cp:lastModifiedBy>
  <cp:revision>1</cp:revision>
  <dcterms:created xsi:type="dcterms:W3CDTF">2024-04-27T02:52:59Z</dcterms:created>
  <dcterms:modified xsi:type="dcterms:W3CDTF">2024-04-27T03:12:13Z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