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6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87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51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15BC-31F7-45B4-9AB5-CAE73C1EB3C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C4FCA-691F-4594-9FCA-0E98185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matrix-cinema-bluetooth-headphones-with-cinemaear-audio-enhancement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57D3-1DE8-455C-9424-BF5B6FAA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28" y="333529"/>
            <a:ext cx="3778870" cy="1268833"/>
          </a:xfrm>
        </p:spPr>
        <p:txBody>
          <a:bodyPr>
            <a:normAutofit/>
          </a:bodyPr>
          <a:lstStyle/>
          <a:p>
            <a:r>
              <a:rPr lang="en-US" sz="3700" b="1" dirty="0" err="1">
                <a:solidFill>
                  <a:srgbClr val="FEFFFF"/>
                </a:solidFill>
              </a:rPr>
              <a:t>MusicPlayerGUI</a:t>
            </a:r>
            <a:r>
              <a:rPr lang="en-US" sz="3700" b="1" dirty="0">
                <a:solidFill>
                  <a:srgbClr val="FEFFFF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4F1C1-9F0E-4F33-8AFD-AA93C16C9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52" t="7944" r="2" b="3024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4BEB-4F34-418C-BCB8-0AD4AE813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EFFFF"/>
                </a:solidFill>
              </a:rPr>
              <a:t>A lightweight standalone music player for local music files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EFFFF"/>
                </a:solidFill>
              </a:rPr>
              <a:t>By: Mitchell Wells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4C538-477C-47EB-91A9-3266D3024DC0}"/>
              </a:ext>
            </a:extLst>
          </p:cNvPr>
          <p:cNvSpPr txBox="1"/>
          <p:nvPr/>
        </p:nvSpPr>
        <p:spPr>
          <a:xfrm>
            <a:off x="12007268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73C2F-870F-46ED-B043-F89DCA0B25BE}"/>
              </a:ext>
            </a:extLst>
          </p:cNvPr>
          <p:cNvSpPr txBox="1"/>
          <p:nvPr/>
        </p:nvSpPr>
        <p:spPr>
          <a:xfrm>
            <a:off x="9254833" y="16933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python with </a:t>
            </a:r>
            <a:r>
              <a:rPr lang="en-US" dirty="0" err="1"/>
              <a:t>Tkinter</a:t>
            </a:r>
            <a:r>
              <a:rPr lang="en-US" dirty="0"/>
              <a:t> and </a:t>
            </a:r>
            <a:r>
              <a:rPr lang="en-US" dirty="0" err="1"/>
              <a:t>Pygame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45AB3-8E21-41F7-B3B3-BD8944B52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2" y="1143505"/>
            <a:ext cx="2983442" cy="18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703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MusicPlayerGUI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MusicPlayerGUI </dc:title>
  <dc:creator>mitchellwells32@gmail.com</dc:creator>
  <cp:lastModifiedBy>mitchellwells32@gmail.com</cp:lastModifiedBy>
  <cp:revision>1</cp:revision>
  <dcterms:created xsi:type="dcterms:W3CDTF">2019-11-17T21:24:15Z</dcterms:created>
  <dcterms:modified xsi:type="dcterms:W3CDTF">2019-11-17T21:29:33Z</dcterms:modified>
</cp:coreProperties>
</file>