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9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0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3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7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17469-55D0-48C5-BE87-E0AC8302D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78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F251E8-E419-1C4E-A4A1-631ED5EB5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Playlist </a:t>
            </a:r>
            <a:br>
              <a:rPr lang="en-US"/>
            </a:br>
            <a:r>
              <a:rPr lang="en-US"/>
              <a:t>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06B3D-A0E7-5542-B04F-F58806F81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/>
              <a:t>Customize your own personal playlist with all your favorite songs! </a:t>
            </a:r>
          </a:p>
          <a:p>
            <a:pPr algn="ctr"/>
            <a:r>
              <a:rPr lang="en-US" sz="3200" dirty="0"/>
              <a:t>Project Coder: Kristi Derouen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ano Teaching Q&amp;A: Teaching Eighth Notes – The Playful Piano">
            <a:extLst>
              <a:ext uri="{FF2B5EF4-FFF2-40B4-BE49-F238E27FC236}">
                <a16:creationId xmlns:a16="http://schemas.microsoft.com/office/drawing/2014/main" id="{9AA42CCF-86B4-4B4F-B1B3-01853DAD6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67" y="3059682"/>
            <a:ext cx="1490133" cy="163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ighth Note Clip Art | Musical notes clip art, Clip art, Eighth note">
            <a:extLst>
              <a:ext uri="{FF2B5EF4-FFF2-40B4-BE49-F238E27FC236}">
                <a16:creationId xmlns:a16="http://schemas.microsoft.com/office/drawing/2014/main" id="{60381F3E-DF1A-1040-B18F-51CF4DDAF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970" y="2905611"/>
            <a:ext cx="1873988" cy="18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80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Playlist 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Playlist  Generator</dc:title>
  <dc:creator>Kristi Derouen</dc:creator>
  <cp:lastModifiedBy>Kristi Derouen</cp:lastModifiedBy>
  <cp:revision>1</cp:revision>
  <dcterms:created xsi:type="dcterms:W3CDTF">2020-12-04T19:25:50Z</dcterms:created>
  <dcterms:modified xsi:type="dcterms:W3CDTF">2020-12-04T19:29:44Z</dcterms:modified>
</cp:coreProperties>
</file>