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8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78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5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4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16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8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5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0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2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5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2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2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3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55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NGMAN | Hangman - Lyvia Hurst &amp; Shiqi Zhang">
            <a:extLst>
              <a:ext uri="{FF2B5EF4-FFF2-40B4-BE49-F238E27FC236}">
                <a16:creationId xmlns:a16="http://schemas.microsoft.com/office/drawing/2014/main" id="{5171C02A-45D1-6289-B8F4-E888F258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086" y="1026694"/>
            <a:ext cx="9139827" cy="44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9981B11-2DB0-7295-7D9E-DBE06F29CD0B}"/>
              </a:ext>
            </a:extLst>
          </p:cNvPr>
          <p:cNvSpPr txBox="1">
            <a:spLocks/>
          </p:cNvSpPr>
          <p:nvPr/>
        </p:nvSpPr>
        <p:spPr>
          <a:xfrm>
            <a:off x="1704636" y="0"/>
            <a:ext cx="9139827" cy="8952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i="1" u="sng" dirty="0">
                <a:solidFill>
                  <a:srgbClr val="FF0000"/>
                </a:solidFill>
              </a:rPr>
              <a:t>The Hangman Game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362FB16-B2E1-B931-5C8F-6EB76BFFE21B}"/>
              </a:ext>
            </a:extLst>
          </p:cNvPr>
          <p:cNvSpPr txBox="1">
            <a:spLocks/>
          </p:cNvSpPr>
          <p:nvPr/>
        </p:nvSpPr>
        <p:spPr>
          <a:xfrm>
            <a:off x="20" y="6446868"/>
            <a:ext cx="12191980" cy="110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The classic word game, you have 7 attempts to guess the word. 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 Good luck!</a:t>
            </a:r>
          </a:p>
          <a:p>
            <a:endParaRPr lang="en-US" sz="5700" dirty="0">
              <a:solidFill>
                <a:srgbClr val="7CEBFF"/>
              </a:solidFill>
            </a:endParaRPr>
          </a:p>
          <a:p>
            <a:endParaRPr lang="en-US" sz="5700" dirty="0">
              <a:solidFill>
                <a:srgbClr val="7CEB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A3807-5B22-2FCE-477D-DC5648B1708B}"/>
              </a:ext>
            </a:extLst>
          </p:cNvPr>
          <p:cNvSpPr txBox="1"/>
          <p:nvPr/>
        </p:nvSpPr>
        <p:spPr>
          <a:xfrm>
            <a:off x="5740986" y="2424560"/>
            <a:ext cx="492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Coder: Baltazar Juarez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Using: AtanWood’s Repository</a:t>
            </a:r>
          </a:p>
        </p:txBody>
      </p:sp>
    </p:spTree>
    <p:extLst>
      <p:ext uri="{BB962C8B-B14F-4D97-AF65-F5344CB8AC3E}">
        <p14:creationId xmlns:p14="http://schemas.microsoft.com/office/powerpoint/2010/main" val="372524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Rockwell</vt:lpstr>
      <vt:lpstr>Wingdings 3</vt:lpstr>
      <vt:lpstr>Damask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Baltazar Juarez</dc:creator>
  <cp:lastModifiedBy>Baltazar Juarez</cp:lastModifiedBy>
  <cp:revision>3</cp:revision>
  <dcterms:created xsi:type="dcterms:W3CDTF">2022-11-30T17:46:34Z</dcterms:created>
  <dcterms:modified xsi:type="dcterms:W3CDTF">2022-11-30T18:08:24Z</dcterms:modified>
</cp:coreProperties>
</file>