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3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7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7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8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8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86" r:id="rId6"/>
    <p:sldLayoutId id="2147483882" r:id="rId7"/>
    <p:sldLayoutId id="2147483883" r:id="rId8"/>
    <p:sldLayoutId id="2147483884" r:id="rId9"/>
    <p:sldLayoutId id="2147483885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networkingWEBUI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8DCE4-1302-4D05-AE32-8C0667E2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451" y="524506"/>
            <a:ext cx="735067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Web Interface: </a:t>
            </a:r>
            <a:br>
              <a:rPr lang="en-US" sz="51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51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	</a:t>
            </a:r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Basic Networking</a:t>
            </a:r>
            <a:endParaRPr lang="en-US" sz="51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C0FA3EB3-F9E7-48CF-B25A-6BC0D702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2935" y="95288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BCF3D-237D-4433-A2A4-D2096E29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53" y="2974685"/>
            <a:ext cx="5147473" cy="2010068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Basic networking tools are a must for any solid IT department. </a:t>
            </a:r>
          </a:p>
          <a:p>
            <a:pPr marL="64008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network vulnerabilities</a:t>
            </a:r>
          </a:p>
          <a:p>
            <a:pPr marL="640080" lvl="1" indent="-342900">
              <a:buFont typeface="Arial" panose="020B0604020202020204" pitchFamily="34" charset="0"/>
              <a:buChar char="•"/>
            </a:pPr>
            <a:r>
              <a:rPr lang="en-US" dirty="0"/>
              <a:t>Control network access</a:t>
            </a:r>
          </a:p>
          <a:p>
            <a:pPr marL="18288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82880">
              <a:lnSpc>
                <a:spcPct val="110000"/>
              </a:lnSpc>
            </a:pP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45BEC5-1C32-442F-A592-14315DD3A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1" r="12283" b="1"/>
          <a:stretch/>
        </p:blipFill>
        <p:spPr>
          <a:xfrm>
            <a:off x="7996859" y="9"/>
            <a:ext cx="5515762" cy="4795925"/>
          </a:xfrm>
          <a:custGeom>
            <a:avLst/>
            <a:gdLst/>
            <a:ahLst/>
            <a:cxnLst/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CE25-CCAC-4688-BF4C-07E105D9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r="37984"/>
          <a:stretch/>
        </p:blipFill>
        <p:spPr>
          <a:xfrm>
            <a:off x="5705234" y="2652793"/>
            <a:ext cx="3106392" cy="3106392"/>
          </a:xfrm>
          <a:custGeom>
            <a:avLst/>
            <a:gdLst/>
            <a:ahLst/>
            <a:cxnLst/>
            <a:rect l="l" t="t" r="r" b="b"/>
            <a:pathLst>
              <a:path w="3072384" h="3072384">
                <a:moveTo>
                  <a:pt x="1536192" y="0"/>
                </a:moveTo>
                <a:cubicBezTo>
                  <a:pt x="2384607" y="0"/>
                  <a:pt x="3072384" y="687777"/>
                  <a:pt x="3072384" y="1536192"/>
                </a:cubicBezTo>
                <a:cubicBezTo>
                  <a:pt x="3072384" y="2384607"/>
                  <a:pt x="2384607" y="3072384"/>
                  <a:pt x="1536192" y="3072384"/>
                </a:cubicBezTo>
                <a:cubicBezTo>
                  <a:pt x="687777" y="3072384"/>
                  <a:pt x="0" y="2384607"/>
                  <a:pt x="0" y="1536192"/>
                </a:cubicBezTo>
                <a:cubicBezTo>
                  <a:pt x="0" y="687777"/>
                  <a:pt x="687777" y="0"/>
                  <a:pt x="1536192" y="0"/>
                </a:cubicBezTo>
                <a:close/>
              </a:path>
            </a:pathLst>
          </a:custGeom>
        </p:spPr>
      </p:pic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AD6F743B-E0FC-43B7-8B45-C9193AA38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9" r="10402" b="-2"/>
          <a:stretch/>
        </p:blipFill>
        <p:spPr>
          <a:xfrm>
            <a:off x="8964334" y="4032250"/>
            <a:ext cx="3227666" cy="2825750"/>
          </a:xfrm>
          <a:custGeom>
            <a:avLst/>
            <a:gdLst/>
            <a:ahLst/>
            <a:cxnLst/>
            <a:rect l="l" t="t" r="r" b="b"/>
            <a:pathLst>
              <a:path w="3227666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227666" y="557146"/>
                </a:lnTo>
                <a:lnTo>
                  <a:pt x="3227666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</p:spPr>
      </p:pic>
      <p:sp>
        <p:nvSpPr>
          <p:cNvPr id="55" name="Subtitle 2">
            <a:extLst>
              <a:ext uri="{FF2B5EF4-FFF2-40B4-BE49-F238E27FC236}">
                <a16:creationId xmlns:a16="http://schemas.microsoft.com/office/drawing/2014/main" id="{A7B37D91-EC2B-4168-A2DA-570C0DF4B790}"/>
              </a:ext>
            </a:extLst>
          </p:cNvPr>
          <p:cNvSpPr txBox="1">
            <a:spLocks/>
          </p:cNvSpPr>
          <p:nvPr/>
        </p:nvSpPr>
        <p:spPr>
          <a:xfrm>
            <a:off x="120033" y="5825589"/>
            <a:ext cx="4866743" cy="201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>
              <a:lnSpc>
                <a:spcPct val="110000"/>
              </a:lnSpc>
            </a:pPr>
            <a:r>
              <a:rPr lang="en-US" sz="1800" dirty="0"/>
              <a:t>Project Coder: Daniel Hopps</a:t>
            </a:r>
          </a:p>
          <a:p>
            <a:pPr marL="182880">
              <a:lnSpc>
                <a:spcPct val="110000"/>
              </a:lnSpc>
            </a:pPr>
            <a:r>
              <a:rPr lang="en-US" sz="1800" dirty="0">
                <a:hlinkClick r:id="rId5"/>
              </a:rPr>
              <a:t>GitHub Repository</a:t>
            </a:r>
            <a:endParaRPr lang="en-US" sz="1800" dirty="0"/>
          </a:p>
          <a:p>
            <a:pPr marL="18288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Web Interface:   Basic 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Interface for Basic Networking</dc:title>
  <dc:creator>Daniel Hopps</dc:creator>
  <cp:lastModifiedBy>Daniel Hopps</cp:lastModifiedBy>
  <cp:revision>6</cp:revision>
  <dcterms:created xsi:type="dcterms:W3CDTF">2021-04-25T23:12:24Z</dcterms:created>
  <dcterms:modified xsi:type="dcterms:W3CDTF">2021-04-25T23:32:42Z</dcterms:modified>
</cp:coreProperties>
</file>