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CCF24-1E6C-44EE-8F5D-D1EE2CEA6718}" v="1" dt="2019-07-20T01:18:33.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Baldwin" userId="ed752b2a76c623f5" providerId="LiveId" clId="{511CCF24-1E6C-44EE-8F5D-D1EE2CEA6718}"/>
    <pc:docChg chg="modSld">
      <pc:chgData name="Lee Baldwin" userId="ed752b2a76c623f5" providerId="LiveId" clId="{511CCF24-1E6C-44EE-8F5D-D1EE2CEA6718}" dt="2019-07-20T01:19:21.955" v="13" actId="1076"/>
      <pc:docMkLst>
        <pc:docMk/>
      </pc:docMkLst>
      <pc:sldChg chg="addSp modSp">
        <pc:chgData name="Lee Baldwin" userId="ed752b2a76c623f5" providerId="LiveId" clId="{511CCF24-1E6C-44EE-8F5D-D1EE2CEA6718}" dt="2019-07-20T01:19:21.955" v="13" actId="1076"/>
        <pc:sldMkLst>
          <pc:docMk/>
          <pc:sldMk cId="258535918" sldId="256"/>
        </pc:sldMkLst>
        <pc:spChg chg="mod">
          <ac:chgData name="Lee Baldwin" userId="ed752b2a76c623f5" providerId="LiveId" clId="{511CCF24-1E6C-44EE-8F5D-D1EE2CEA6718}" dt="2019-07-20T01:19:14.023" v="12" actId="1076"/>
          <ac:spMkLst>
            <pc:docMk/>
            <pc:sldMk cId="258535918" sldId="256"/>
            <ac:spMk id="6" creationId="{729AF75C-83A8-4CDB-9199-00BDC9EDD054}"/>
          </ac:spMkLst>
        </pc:spChg>
        <pc:spChg chg="mod">
          <ac:chgData name="Lee Baldwin" userId="ed752b2a76c623f5" providerId="LiveId" clId="{511CCF24-1E6C-44EE-8F5D-D1EE2CEA6718}" dt="2019-07-20T01:05:20.530" v="6" actId="20577"/>
          <ac:spMkLst>
            <pc:docMk/>
            <pc:sldMk cId="258535918" sldId="256"/>
            <ac:spMk id="7" creationId="{4575FC60-ECE4-47AF-8FCD-CB40787CD472}"/>
          </ac:spMkLst>
        </pc:spChg>
        <pc:spChg chg="mod">
          <ac:chgData name="Lee Baldwin" userId="ed752b2a76c623f5" providerId="LiveId" clId="{511CCF24-1E6C-44EE-8F5D-D1EE2CEA6718}" dt="2019-07-20T01:05:09.125" v="3" actId="20577"/>
          <ac:spMkLst>
            <pc:docMk/>
            <pc:sldMk cId="258535918" sldId="256"/>
            <ac:spMk id="8" creationId="{8506ED0C-4205-4A36-B290-AC488D52C331}"/>
          </ac:spMkLst>
        </pc:spChg>
        <pc:spChg chg="mod">
          <ac:chgData name="Lee Baldwin" userId="ed752b2a76c623f5" providerId="LiveId" clId="{511CCF24-1E6C-44EE-8F5D-D1EE2CEA6718}" dt="2019-07-20T01:05:13.757" v="5" actId="20577"/>
          <ac:spMkLst>
            <pc:docMk/>
            <pc:sldMk cId="258535918" sldId="256"/>
            <ac:spMk id="9" creationId="{98EAA37E-3719-4C41-87F2-DF2FE7CDE7CB}"/>
          </ac:spMkLst>
        </pc:spChg>
        <pc:spChg chg="mod">
          <ac:chgData name="Lee Baldwin" userId="ed752b2a76c623f5" providerId="LiveId" clId="{511CCF24-1E6C-44EE-8F5D-D1EE2CEA6718}" dt="2019-07-20T01:19:21.955" v="13" actId="1076"/>
          <ac:spMkLst>
            <pc:docMk/>
            <pc:sldMk cId="258535918" sldId="256"/>
            <ac:spMk id="12" creationId="{E0A14AC8-7CE7-41CB-9E06-B3C8A42EEE05}"/>
          </ac:spMkLst>
        </pc:spChg>
        <pc:picChg chg="add mod">
          <ac:chgData name="Lee Baldwin" userId="ed752b2a76c623f5" providerId="LiveId" clId="{511CCF24-1E6C-44EE-8F5D-D1EE2CEA6718}" dt="2019-07-20T01:19:01.100" v="10" actId="1076"/>
          <ac:picMkLst>
            <pc:docMk/>
            <pc:sldMk cId="258535918" sldId="256"/>
            <ac:picMk id="3" creationId="{4252A946-FC0F-45BC-839D-7580CF77C4D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F860-9539-4787-9B2C-01ABA2230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9C506-2FAA-4E26-B493-E1ED0DAA8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95B71-D92D-439A-AFC2-54D775ED228B}"/>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FD0524CE-3CA8-4279-A3AD-CBE659A46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43C81-7CB3-46E2-9C8B-8D2EAEABCEFB}"/>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291892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BBB-639A-44E3-844E-1A57E41BC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285D68-7AE2-46E1-8A79-EA3B3ACC8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E1C95-865D-4438-BE69-F12366F52B2E}"/>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DA61D262-10FE-48AE-ADB1-C65D44E42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967D6-2EF4-4E9A-9308-8011E86D5EB8}"/>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260694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0A331-D7A3-4F9D-A2D3-B55DD57C0E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F5506-53B5-4CC9-A191-D65B1A8D9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1E420-2F91-46DB-BA79-5B4702F6C1C3}"/>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E9088DE9-3D28-450E-AFA7-F7D0F6AD2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BC6F-0A37-4DD3-BBAC-CB20A7940AC9}"/>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42231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B49E-5F6C-4830-A275-E0998257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F02BC-D512-4E11-85A8-16E1FADA7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A4CCD-0CC6-4B18-BB16-6606B3485597}"/>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2246AF23-68CD-4DD0-BF28-532D9475C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EBB5E-447E-4208-81D0-9D29ADC5AE60}"/>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399582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7201-E6C2-4990-82F5-F515BDD55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26AC4-F1E0-4171-9D6A-70B42F551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32A04-BE9B-414B-8B3D-DB810D3E6090}"/>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32C4938C-2E46-4026-834D-3008CFC05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6CB0C-5B20-4F74-A6B6-C04C0773587F}"/>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340950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3530-3C17-41E4-88AB-EB1E34282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62791-0167-4DCA-BC20-FE9951117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EEB95-CF41-4F94-BA80-5D282B95E1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FF66B-5965-45D7-8235-49085E40B052}"/>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6" name="Footer Placeholder 5">
            <a:extLst>
              <a:ext uri="{FF2B5EF4-FFF2-40B4-BE49-F238E27FC236}">
                <a16:creationId xmlns:a16="http://schemas.microsoft.com/office/drawing/2014/main" id="{98AC8CB6-3304-41BB-99C9-A15D8AF6F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70F43-991A-463D-AAC6-9E9F5F97F28A}"/>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18967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AFC8-33DD-4DFC-955C-1BA34DC22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0AA51-B87B-4450-9C4B-4435B8826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112CAE-94E4-4EEB-8609-3C389067D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F9183E-5089-4049-A361-43C0EFD9D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9F1BA-F3BE-419B-B084-ADB7CCF0A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F85CC8-5F19-4AE3-BB9D-7B0FA793634A}"/>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8" name="Footer Placeholder 7">
            <a:extLst>
              <a:ext uri="{FF2B5EF4-FFF2-40B4-BE49-F238E27FC236}">
                <a16:creationId xmlns:a16="http://schemas.microsoft.com/office/drawing/2014/main" id="{913A4B5B-A1DB-446E-B89C-96EEB0154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CEA53-D0B7-47E2-BC19-1D2288B43448}"/>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296506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451D-E7D1-4AAC-8AFF-05E86B47B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3FA261-F72A-4712-9A52-AB2FA8725AF6}"/>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4" name="Footer Placeholder 3">
            <a:extLst>
              <a:ext uri="{FF2B5EF4-FFF2-40B4-BE49-F238E27FC236}">
                <a16:creationId xmlns:a16="http://schemas.microsoft.com/office/drawing/2014/main" id="{0B020314-2EC3-46B9-91AB-3F4644F443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39ED7-9974-4A5E-8F48-28CF6B924154}"/>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63896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27D72-D5BB-4286-A1BF-69D800902D62}"/>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3" name="Footer Placeholder 2">
            <a:extLst>
              <a:ext uri="{FF2B5EF4-FFF2-40B4-BE49-F238E27FC236}">
                <a16:creationId xmlns:a16="http://schemas.microsoft.com/office/drawing/2014/main" id="{0035F660-EE8F-417E-97C6-C62C58F52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97D6F-6847-4AB0-8809-56FC4CF4EA13}"/>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237879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3A8F-46C5-4B57-80EF-2E7665EAB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4ADDDF-C741-4904-9BAC-C2FBBA12D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A2AC3-F89C-4E82-B91E-4DF11AB3F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A5F5-1FDA-48F0-BE72-5CB4CB9AAAF1}"/>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6" name="Footer Placeholder 5">
            <a:extLst>
              <a:ext uri="{FF2B5EF4-FFF2-40B4-BE49-F238E27FC236}">
                <a16:creationId xmlns:a16="http://schemas.microsoft.com/office/drawing/2014/main" id="{59DE779C-B902-462E-AE07-1165E02CC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BAE33-0A18-4006-9B12-D9495780A990}"/>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112408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328A-A614-4A1C-BBFD-2B4D97F1D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D6960-1307-4A94-BA71-ED2972381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0CA04-A5D9-4BC5-B5EF-C3D0762C3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F3538-E702-4260-BD13-AA448983E713}"/>
              </a:ext>
            </a:extLst>
          </p:cNvPr>
          <p:cNvSpPr>
            <a:spLocks noGrp="1"/>
          </p:cNvSpPr>
          <p:nvPr>
            <p:ph type="dt" sz="half" idx="10"/>
          </p:nvPr>
        </p:nvSpPr>
        <p:spPr/>
        <p:txBody>
          <a:bodyPr/>
          <a:lstStyle/>
          <a:p>
            <a:fld id="{C3214A9A-A576-45B0-9286-B781E02217F5}" type="datetimeFigureOut">
              <a:rPr lang="en-US" smtClean="0"/>
              <a:t>7/19/2019</a:t>
            </a:fld>
            <a:endParaRPr lang="en-US"/>
          </a:p>
        </p:txBody>
      </p:sp>
      <p:sp>
        <p:nvSpPr>
          <p:cNvPr id="6" name="Footer Placeholder 5">
            <a:extLst>
              <a:ext uri="{FF2B5EF4-FFF2-40B4-BE49-F238E27FC236}">
                <a16:creationId xmlns:a16="http://schemas.microsoft.com/office/drawing/2014/main" id="{2B78F7D5-46FD-4F6F-B0DB-3CBDE4126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B467-5B72-410C-82EC-4EC7E4E6FF23}"/>
              </a:ext>
            </a:extLst>
          </p:cNvPr>
          <p:cNvSpPr>
            <a:spLocks noGrp="1"/>
          </p:cNvSpPr>
          <p:nvPr>
            <p:ph type="sldNum" sz="quarter" idx="12"/>
          </p:nvPr>
        </p:nvSpPr>
        <p:spPr/>
        <p:txBody>
          <a:bodyPr/>
          <a:lstStyle/>
          <a:p>
            <a:fld id="{D1AAB27A-67AE-403D-A9E1-C28C9D5B7E00}" type="slidenum">
              <a:rPr lang="en-US" smtClean="0"/>
              <a:t>‹#›</a:t>
            </a:fld>
            <a:endParaRPr lang="en-US"/>
          </a:p>
        </p:txBody>
      </p:sp>
    </p:spTree>
    <p:extLst>
      <p:ext uri="{BB962C8B-B14F-4D97-AF65-F5344CB8AC3E}">
        <p14:creationId xmlns:p14="http://schemas.microsoft.com/office/powerpoint/2010/main" val="16912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0CA0-CA73-4AD0-8209-E8F9DA86D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B470B-3634-432B-9377-0BC2F47C8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38C6F-1AE6-429B-AFA8-4BAA881B3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14A9A-A576-45B0-9286-B781E02217F5}" type="datetimeFigureOut">
              <a:rPr lang="en-US" smtClean="0"/>
              <a:t>7/19/2019</a:t>
            </a:fld>
            <a:endParaRPr lang="en-US"/>
          </a:p>
        </p:txBody>
      </p:sp>
      <p:sp>
        <p:nvSpPr>
          <p:cNvPr id="5" name="Footer Placeholder 4">
            <a:extLst>
              <a:ext uri="{FF2B5EF4-FFF2-40B4-BE49-F238E27FC236}">
                <a16:creationId xmlns:a16="http://schemas.microsoft.com/office/drawing/2014/main" id="{2AB7DD83-8961-431D-A503-94FE2C098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5BA876-94A5-4619-A7C0-66AE8F822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B27A-67AE-403D-A9E1-C28C9D5B7E00}" type="slidenum">
              <a:rPr lang="en-US" smtClean="0"/>
              <a:t>‹#›</a:t>
            </a:fld>
            <a:endParaRPr lang="en-US"/>
          </a:p>
        </p:txBody>
      </p:sp>
    </p:spTree>
    <p:extLst>
      <p:ext uri="{BB962C8B-B14F-4D97-AF65-F5344CB8AC3E}">
        <p14:creationId xmlns:p14="http://schemas.microsoft.com/office/powerpoint/2010/main" val="332813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357854-5E34-40B5-9899-438F30FB8A1E}"/>
              </a:ext>
            </a:extLst>
          </p:cNvPr>
          <p:cNvSpPr/>
          <p:nvPr/>
        </p:nvSpPr>
        <p:spPr>
          <a:xfrm>
            <a:off x="0" y="0"/>
            <a:ext cx="136096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AAD87-DDFE-4C1A-AC83-7F0735E27BEE}"/>
              </a:ext>
            </a:extLst>
          </p:cNvPr>
          <p:cNvSpPr>
            <a:spLocks noGrp="1"/>
          </p:cNvSpPr>
          <p:nvPr>
            <p:ph type="ctrTitle"/>
          </p:nvPr>
        </p:nvSpPr>
        <p:spPr>
          <a:xfrm rot="16200000">
            <a:off x="-2745857" y="2751176"/>
            <a:ext cx="6852686" cy="1360965"/>
          </a:xfrm>
        </p:spPr>
        <p:txBody>
          <a:bodyPr>
            <a:noAutofit/>
          </a:bodyPr>
          <a:lstStyle/>
          <a:p>
            <a:r>
              <a:rPr lang="en-US" sz="10500" b="1" u="sng" dirty="0">
                <a:ln w="12700">
                  <a:solidFill>
                    <a:schemeClr val="accent5"/>
                  </a:solidFill>
                  <a:prstDash val="solid"/>
                </a:ln>
                <a:pattFill prst="ltDnDiag">
                  <a:fgClr>
                    <a:schemeClr val="accent5">
                      <a:lumMod val="60000"/>
                      <a:lumOff val="40000"/>
                    </a:schemeClr>
                  </a:fgClr>
                  <a:bgClr>
                    <a:schemeClr val="bg1"/>
                  </a:bgClr>
                </a:pattFill>
              </a:rPr>
              <a:t>Pass-Store</a:t>
            </a:r>
          </a:p>
        </p:txBody>
      </p:sp>
      <p:sp>
        <p:nvSpPr>
          <p:cNvPr id="5" name="Rectangle 4">
            <a:extLst>
              <a:ext uri="{FF2B5EF4-FFF2-40B4-BE49-F238E27FC236}">
                <a16:creationId xmlns:a16="http://schemas.microsoft.com/office/drawing/2014/main" id="{B218AB10-5E6F-4911-96F8-082385DAD569}"/>
              </a:ext>
            </a:extLst>
          </p:cNvPr>
          <p:cNvSpPr/>
          <p:nvPr/>
        </p:nvSpPr>
        <p:spPr>
          <a:xfrm>
            <a:off x="1360966" y="-5317"/>
            <a:ext cx="10831031" cy="685268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4"/>
              </a:solidFill>
            </a:endParaRPr>
          </a:p>
        </p:txBody>
      </p:sp>
      <p:sp>
        <p:nvSpPr>
          <p:cNvPr id="6" name="TextBox 5">
            <a:extLst>
              <a:ext uri="{FF2B5EF4-FFF2-40B4-BE49-F238E27FC236}">
                <a16:creationId xmlns:a16="http://schemas.microsoft.com/office/drawing/2014/main" id="{729AF75C-83A8-4CDB-9199-00BDC9EDD054}"/>
              </a:ext>
            </a:extLst>
          </p:cNvPr>
          <p:cNvSpPr txBox="1"/>
          <p:nvPr/>
        </p:nvSpPr>
        <p:spPr>
          <a:xfrm rot="1497066">
            <a:off x="2055959" y="792107"/>
            <a:ext cx="3912781" cy="369332"/>
          </a:xfrm>
          <a:prstGeom prst="rect">
            <a:avLst/>
          </a:prstGeom>
          <a:noFill/>
        </p:spPr>
        <p:txBody>
          <a:bodyPr wrap="square" rtlCol="0">
            <a:spAutoFit/>
          </a:bodyPr>
          <a:lstStyle/>
          <a:p>
            <a:r>
              <a:rPr lang="en-US" b="1" dirty="0">
                <a:solidFill>
                  <a:schemeClr val="accent4"/>
                </a:solidFill>
              </a:rPr>
              <a:t>iFyEu09Trv!&amp;qdUZW4N3DL=</a:t>
            </a:r>
            <a:r>
              <a:rPr lang="en-US" b="1" dirty="0" err="1">
                <a:solidFill>
                  <a:schemeClr val="accent4"/>
                </a:solidFill>
              </a:rPr>
              <a:t>fHbl</a:t>
            </a:r>
            <a:r>
              <a:rPr lang="en-US" b="1" dirty="0">
                <a:solidFill>
                  <a:schemeClr val="accent4"/>
                </a:solidFill>
              </a:rPr>
              <a:t>*oKP7</a:t>
            </a:r>
          </a:p>
        </p:txBody>
      </p:sp>
      <p:sp>
        <p:nvSpPr>
          <p:cNvPr id="7" name="TextBox 6">
            <a:extLst>
              <a:ext uri="{FF2B5EF4-FFF2-40B4-BE49-F238E27FC236}">
                <a16:creationId xmlns:a16="http://schemas.microsoft.com/office/drawing/2014/main" id="{4575FC60-ECE4-47AF-8FCD-CB40787CD472}"/>
              </a:ext>
            </a:extLst>
          </p:cNvPr>
          <p:cNvSpPr txBox="1"/>
          <p:nvPr/>
        </p:nvSpPr>
        <p:spPr>
          <a:xfrm rot="16200000">
            <a:off x="3772786" y="3028481"/>
            <a:ext cx="4646428" cy="369332"/>
          </a:xfrm>
          <a:prstGeom prst="rect">
            <a:avLst/>
          </a:prstGeom>
          <a:noFill/>
        </p:spPr>
        <p:txBody>
          <a:bodyPr wrap="square" rtlCol="0">
            <a:spAutoFit/>
          </a:bodyPr>
          <a:lstStyle/>
          <a:p>
            <a:r>
              <a:rPr lang="en-US" dirty="0">
                <a:latin typeface="Lucida Console" panose="020B0609040504020204" pitchFamily="49" charset="0"/>
              </a:rPr>
              <a:t>iEIs63Tn7&amp;pByNltF^o%Wvcm0R=</a:t>
            </a:r>
          </a:p>
        </p:txBody>
      </p:sp>
      <p:sp>
        <p:nvSpPr>
          <p:cNvPr id="8" name="TextBox 7">
            <a:extLst>
              <a:ext uri="{FF2B5EF4-FFF2-40B4-BE49-F238E27FC236}">
                <a16:creationId xmlns:a16="http://schemas.microsoft.com/office/drawing/2014/main" id="{8506ED0C-4205-4A36-B290-AC488D52C331}"/>
              </a:ext>
            </a:extLst>
          </p:cNvPr>
          <p:cNvSpPr txBox="1"/>
          <p:nvPr/>
        </p:nvSpPr>
        <p:spPr>
          <a:xfrm>
            <a:off x="7374003" y="311238"/>
            <a:ext cx="5348177" cy="369332"/>
          </a:xfrm>
          <a:prstGeom prst="rect">
            <a:avLst/>
          </a:prstGeom>
          <a:noFill/>
        </p:spPr>
        <p:txBody>
          <a:bodyPr wrap="square" rtlCol="0">
            <a:spAutoFit/>
          </a:bodyPr>
          <a:lstStyle/>
          <a:p>
            <a:r>
              <a:rPr lang="en-US" dirty="0">
                <a:solidFill>
                  <a:srgbClr val="FF0000"/>
                </a:solidFill>
              </a:rPr>
              <a:t>ozbPuXxRKyw$ILkcf4V8vW!il3r9</a:t>
            </a:r>
          </a:p>
        </p:txBody>
      </p:sp>
      <p:sp>
        <p:nvSpPr>
          <p:cNvPr id="9" name="TextBox 8">
            <a:extLst>
              <a:ext uri="{FF2B5EF4-FFF2-40B4-BE49-F238E27FC236}">
                <a16:creationId xmlns:a16="http://schemas.microsoft.com/office/drawing/2014/main" id="{98EAA37E-3719-4C41-87F2-DF2FE7CDE7CB}"/>
              </a:ext>
            </a:extLst>
          </p:cNvPr>
          <p:cNvSpPr txBox="1"/>
          <p:nvPr/>
        </p:nvSpPr>
        <p:spPr>
          <a:xfrm>
            <a:off x="7613229" y="5663038"/>
            <a:ext cx="3849021" cy="338554"/>
          </a:xfrm>
          <a:prstGeom prst="rect">
            <a:avLst/>
          </a:prstGeom>
          <a:noFill/>
        </p:spPr>
        <p:txBody>
          <a:bodyPr wrap="square" rtlCol="0">
            <a:spAutoFit/>
          </a:bodyPr>
          <a:lstStyle/>
          <a:p>
            <a:r>
              <a:rPr lang="en-US" sz="1600" b="1" dirty="0">
                <a:ln w="6600">
                  <a:solidFill>
                    <a:schemeClr val="accent2"/>
                  </a:solidFill>
                  <a:prstDash val="solid"/>
                </a:ln>
                <a:solidFill>
                  <a:srgbClr val="FFFFFF"/>
                </a:solidFill>
                <a:effectLst>
                  <a:outerShdw dist="38100" dir="2700000" algn="tl" rotWithShape="0">
                    <a:schemeClr val="accent2"/>
                  </a:outerShdw>
                </a:effectLst>
              </a:rPr>
              <a:t>JwgDj7*CvAB0x^VKmINdYRG$L1y@kO</a:t>
            </a:r>
          </a:p>
        </p:txBody>
      </p:sp>
      <p:sp>
        <p:nvSpPr>
          <p:cNvPr id="11" name="TextBox 10">
            <a:extLst>
              <a:ext uri="{FF2B5EF4-FFF2-40B4-BE49-F238E27FC236}">
                <a16:creationId xmlns:a16="http://schemas.microsoft.com/office/drawing/2014/main" id="{9E8A62D8-46E5-4E07-B36A-A89339F33B90}"/>
              </a:ext>
            </a:extLst>
          </p:cNvPr>
          <p:cNvSpPr txBox="1"/>
          <p:nvPr/>
        </p:nvSpPr>
        <p:spPr>
          <a:xfrm>
            <a:off x="6692823" y="1028343"/>
            <a:ext cx="5419060" cy="4801314"/>
          </a:xfrm>
          <a:prstGeom prst="rect">
            <a:avLst/>
          </a:prstGeom>
          <a:noFill/>
        </p:spPr>
        <p:txBody>
          <a:bodyPr wrap="square" rtlCol="0">
            <a:spAutoFit/>
          </a:bodyPr>
          <a:lstStyle/>
          <a:p>
            <a:r>
              <a:rPr lang="en-US" dirty="0">
                <a:solidFill>
                  <a:schemeClr val="bg1">
                    <a:lumMod val="50000"/>
                  </a:schemeClr>
                </a:solidFill>
                <a:latin typeface="+mj-lt"/>
              </a:rPr>
              <a:t>Pass-Store allows users to create passwords a weak 1-character passwords or up to as many characters as the user's password will process.  It will also allow the user to generate 1 password to an infinite number.</a:t>
            </a:r>
          </a:p>
          <a:p>
            <a:endParaRPr lang="en-US" dirty="0">
              <a:solidFill>
                <a:schemeClr val="bg1">
                  <a:lumMod val="50000"/>
                </a:schemeClr>
              </a:solidFill>
              <a:latin typeface="+mj-lt"/>
            </a:endParaRPr>
          </a:p>
          <a:p>
            <a:r>
              <a:rPr lang="en-US" dirty="0">
                <a:solidFill>
                  <a:schemeClr val="bg1">
                    <a:lumMod val="50000"/>
                  </a:schemeClr>
                </a:solidFill>
                <a:latin typeface="+mj-lt"/>
              </a:rPr>
              <a:t>Pass-Store’s security comes in the fact that the password is generated and then compared to a database of previously created passwords. If the password has been generated before, then it asks the user if they want to go ahead and use the password or if they want to generate a new password. </a:t>
            </a:r>
          </a:p>
          <a:p>
            <a:endParaRPr lang="en-US" dirty="0">
              <a:solidFill>
                <a:schemeClr val="bg1">
                  <a:lumMod val="50000"/>
                </a:schemeClr>
              </a:solidFill>
              <a:latin typeface="+mj-lt"/>
            </a:endParaRPr>
          </a:p>
          <a:p>
            <a:r>
              <a:rPr lang="en-US" dirty="0">
                <a:solidFill>
                  <a:schemeClr val="bg1">
                    <a:lumMod val="50000"/>
                  </a:schemeClr>
                </a:solidFill>
                <a:latin typeface="+mj-lt"/>
              </a:rPr>
              <a:t>Pass-Store is the password generator you need.</a:t>
            </a:r>
          </a:p>
          <a:p>
            <a:endParaRPr lang="en-US" dirty="0">
              <a:solidFill>
                <a:schemeClr val="bg1">
                  <a:lumMod val="50000"/>
                </a:schemeClr>
              </a:solidFill>
              <a:latin typeface="+mj-lt"/>
            </a:endParaRPr>
          </a:p>
          <a:p>
            <a:endParaRPr lang="en-US" dirty="0">
              <a:solidFill>
                <a:schemeClr val="bg1">
                  <a:lumMod val="50000"/>
                </a:schemeClr>
              </a:solidFill>
              <a:latin typeface="+mj-lt"/>
            </a:endParaRPr>
          </a:p>
          <a:p>
            <a:r>
              <a:rPr lang="en-US" dirty="0">
                <a:solidFill>
                  <a:schemeClr val="bg1">
                    <a:lumMod val="50000"/>
                  </a:schemeClr>
                </a:solidFill>
                <a:latin typeface="+mj-lt"/>
              </a:rPr>
              <a:t>Created  by: Lee Baldwin</a:t>
            </a:r>
          </a:p>
          <a:p>
            <a:endParaRPr lang="en-US" dirty="0">
              <a:solidFill>
                <a:schemeClr val="bg1">
                  <a:lumMod val="50000"/>
                </a:schemeClr>
              </a:solidFill>
              <a:latin typeface="+mj-lt"/>
            </a:endParaRPr>
          </a:p>
        </p:txBody>
      </p:sp>
      <p:sp>
        <p:nvSpPr>
          <p:cNvPr id="12" name="TextBox 11">
            <a:extLst>
              <a:ext uri="{FF2B5EF4-FFF2-40B4-BE49-F238E27FC236}">
                <a16:creationId xmlns:a16="http://schemas.microsoft.com/office/drawing/2014/main" id="{E0A14AC8-7CE7-41CB-9E06-B3C8A42EEE05}"/>
              </a:ext>
            </a:extLst>
          </p:cNvPr>
          <p:cNvSpPr txBox="1"/>
          <p:nvPr/>
        </p:nvSpPr>
        <p:spPr>
          <a:xfrm>
            <a:off x="1590309" y="792107"/>
            <a:ext cx="680484" cy="369332"/>
          </a:xfrm>
          <a:prstGeom prst="rect">
            <a:avLst/>
          </a:prstGeom>
          <a:noFill/>
        </p:spPr>
        <p:txBody>
          <a:bodyPr wrap="square" rtlCol="0">
            <a:spAutoFit/>
          </a:bodyPr>
          <a:lstStyle/>
          <a:p>
            <a:r>
              <a:rPr lang="en-US" dirty="0" err="1">
                <a:solidFill>
                  <a:schemeClr val="accent5">
                    <a:lumMod val="75000"/>
                  </a:schemeClr>
                </a:solidFill>
                <a:latin typeface="Lucida Console" panose="020B0609040504020204" pitchFamily="49" charset="0"/>
              </a:rPr>
              <a:t>NlH</a:t>
            </a:r>
            <a:endParaRPr lang="en-US" dirty="0">
              <a:solidFill>
                <a:schemeClr val="accent5">
                  <a:lumMod val="75000"/>
                </a:schemeClr>
              </a:solidFill>
            </a:endParaRPr>
          </a:p>
        </p:txBody>
      </p:sp>
      <p:sp>
        <p:nvSpPr>
          <p:cNvPr id="14" name="TextBox 13">
            <a:extLst>
              <a:ext uri="{FF2B5EF4-FFF2-40B4-BE49-F238E27FC236}">
                <a16:creationId xmlns:a16="http://schemas.microsoft.com/office/drawing/2014/main" id="{F330CA31-C774-4F7F-8A74-E92DFA1057DB}"/>
              </a:ext>
            </a:extLst>
          </p:cNvPr>
          <p:cNvSpPr txBox="1"/>
          <p:nvPr/>
        </p:nvSpPr>
        <p:spPr>
          <a:xfrm>
            <a:off x="1860698" y="3859619"/>
            <a:ext cx="3391786" cy="523220"/>
          </a:xfrm>
          <a:prstGeom prst="rect">
            <a:avLst/>
          </a:prstGeom>
          <a:noFill/>
        </p:spPr>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!&amp;qdUZW4N3DL</a:t>
            </a:r>
          </a:p>
        </p:txBody>
      </p:sp>
      <p:pic>
        <p:nvPicPr>
          <p:cNvPr id="3" name="Picture 2">
            <a:extLst>
              <a:ext uri="{FF2B5EF4-FFF2-40B4-BE49-F238E27FC236}">
                <a16:creationId xmlns:a16="http://schemas.microsoft.com/office/drawing/2014/main" id="{4252A946-FC0F-45BC-839D-7580CF77C4D3}"/>
              </a:ext>
            </a:extLst>
          </p:cNvPr>
          <p:cNvPicPr>
            <a:picLocks noChangeAspect="1"/>
          </p:cNvPicPr>
          <p:nvPr/>
        </p:nvPicPr>
        <p:blipFill>
          <a:blip r:embed="rId2"/>
          <a:stretch>
            <a:fillRect/>
          </a:stretch>
        </p:blipFill>
        <p:spPr>
          <a:xfrm>
            <a:off x="1832060" y="5431195"/>
            <a:ext cx="3619071" cy="1140794"/>
          </a:xfrm>
          <a:prstGeom prst="rect">
            <a:avLst/>
          </a:prstGeom>
        </p:spPr>
      </p:pic>
    </p:spTree>
    <p:extLst>
      <p:ext uri="{BB962C8B-B14F-4D97-AF65-F5344CB8AC3E}">
        <p14:creationId xmlns:p14="http://schemas.microsoft.com/office/powerpoint/2010/main" val="25853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139</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Console</vt:lpstr>
      <vt:lpstr>Office Theme</vt:lpstr>
      <vt:lpstr>Pass-Store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Pass-Stor</dc:title>
  <dc:creator>Lee Baldwin</dc:creator>
  <cp:lastModifiedBy>Lee Baldwin</cp:lastModifiedBy>
  <cp:revision>5</cp:revision>
  <dcterms:created xsi:type="dcterms:W3CDTF">2019-07-19T23:47:06Z</dcterms:created>
  <dcterms:modified xsi:type="dcterms:W3CDTF">2019-07-20T01:19:30Z</dcterms:modified>
</cp:coreProperties>
</file>