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41" d="100"/>
          <a:sy n="41" d="100"/>
        </p:scale>
        <p:origin x="804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2B5BD9-0843-445D-AD55-33FCEED6487C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C6F93974-382D-4477-A5B6-75FB8DACE0E9}">
      <dgm:prSet/>
      <dgm:spPr/>
      <dgm:t>
        <a:bodyPr/>
        <a:lstStyle/>
        <a:p>
          <a:r>
            <a:rPr lang="en-US"/>
            <a:t>My project is a random password generator that provides a password based on the app inputted by the user, as well as how long they want it to be.</a:t>
          </a:r>
        </a:p>
      </dgm:t>
    </dgm:pt>
    <dgm:pt modelId="{74914BEF-D2B4-4B30-B56B-B33C8CEF12FD}" type="parTrans" cxnId="{8D34DFB0-F732-4BC0-A847-839A3724508B}">
      <dgm:prSet/>
      <dgm:spPr/>
      <dgm:t>
        <a:bodyPr/>
        <a:lstStyle/>
        <a:p>
          <a:endParaRPr lang="en-US"/>
        </a:p>
      </dgm:t>
    </dgm:pt>
    <dgm:pt modelId="{B9BF475E-2812-425F-AF03-21DE2A20BE7A}" type="sibTrans" cxnId="{8D34DFB0-F732-4BC0-A847-839A3724508B}">
      <dgm:prSet/>
      <dgm:spPr/>
      <dgm:t>
        <a:bodyPr/>
        <a:lstStyle/>
        <a:p>
          <a:endParaRPr lang="en-US"/>
        </a:p>
      </dgm:t>
    </dgm:pt>
    <dgm:pt modelId="{C8ADE4B5-B95D-4079-B318-EED00D690631}">
      <dgm:prSet/>
      <dgm:spPr/>
      <dgm:t>
        <a:bodyPr/>
        <a:lstStyle/>
        <a:p>
          <a:r>
            <a:rPr lang="en-US"/>
            <a:t>I used this https://github.com/defuse/passgen as reference, as well as some help from my cousin who can code.</a:t>
          </a:r>
        </a:p>
      </dgm:t>
    </dgm:pt>
    <dgm:pt modelId="{33BCD1C6-5A58-4E1F-88DD-30BA3BDDF2A4}" type="parTrans" cxnId="{BFCD8FEE-CAEE-4F4E-8AD4-16A90CAB8CD5}">
      <dgm:prSet/>
      <dgm:spPr/>
      <dgm:t>
        <a:bodyPr/>
        <a:lstStyle/>
        <a:p>
          <a:endParaRPr lang="en-US"/>
        </a:p>
      </dgm:t>
    </dgm:pt>
    <dgm:pt modelId="{F1315E08-29A1-4010-9FAB-32404EED1A46}" type="sibTrans" cxnId="{BFCD8FEE-CAEE-4F4E-8AD4-16A90CAB8CD5}">
      <dgm:prSet/>
      <dgm:spPr/>
      <dgm:t>
        <a:bodyPr/>
        <a:lstStyle/>
        <a:p>
          <a:endParaRPr lang="en-US"/>
        </a:p>
      </dgm:t>
    </dgm:pt>
    <dgm:pt modelId="{56AC0497-2215-44AF-9073-2768A985F84D}">
      <dgm:prSet/>
      <dgm:spPr/>
      <dgm:t>
        <a:bodyPr/>
        <a:lstStyle/>
        <a:p>
          <a:r>
            <a:rPr lang="en-US"/>
            <a:t>I also used this video https://www.youtube.com/watch?v=rHTwjV1ORUQ</a:t>
          </a:r>
        </a:p>
      </dgm:t>
    </dgm:pt>
    <dgm:pt modelId="{904637A2-6939-4F36-82E8-39D28D451C79}" type="parTrans" cxnId="{641D3B87-1224-4DF0-BAF6-514C6B27530D}">
      <dgm:prSet/>
      <dgm:spPr/>
      <dgm:t>
        <a:bodyPr/>
        <a:lstStyle/>
        <a:p>
          <a:endParaRPr lang="en-US"/>
        </a:p>
      </dgm:t>
    </dgm:pt>
    <dgm:pt modelId="{26AC83DE-7B3E-4EF8-8633-F72B281BF55A}" type="sibTrans" cxnId="{641D3B87-1224-4DF0-BAF6-514C6B27530D}">
      <dgm:prSet/>
      <dgm:spPr/>
      <dgm:t>
        <a:bodyPr/>
        <a:lstStyle/>
        <a:p>
          <a:endParaRPr lang="en-US"/>
        </a:p>
      </dgm:t>
    </dgm:pt>
    <dgm:pt modelId="{79674DE6-ABE4-4975-8B96-E5AD15E63483}" type="pres">
      <dgm:prSet presAssocID="{E12B5BD9-0843-445D-AD55-33FCEED6487C}" presName="vert0" presStyleCnt="0">
        <dgm:presLayoutVars>
          <dgm:dir/>
          <dgm:animOne val="branch"/>
          <dgm:animLvl val="lvl"/>
        </dgm:presLayoutVars>
      </dgm:prSet>
      <dgm:spPr/>
    </dgm:pt>
    <dgm:pt modelId="{331158AA-F9BE-4E4D-9283-C75280721C2D}" type="pres">
      <dgm:prSet presAssocID="{C6F93974-382D-4477-A5B6-75FB8DACE0E9}" presName="thickLine" presStyleLbl="alignNode1" presStyleIdx="0" presStyleCnt="3"/>
      <dgm:spPr/>
    </dgm:pt>
    <dgm:pt modelId="{34CF642D-3F37-4A8B-B086-E340C4F8125E}" type="pres">
      <dgm:prSet presAssocID="{C6F93974-382D-4477-A5B6-75FB8DACE0E9}" presName="horz1" presStyleCnt="0"/>
      <dgm:spPr/>
    </dgm:pt>
    <dgm:pt modelId="{971868DC-B569-4A47-883A-B2C2E9ADADB3}" type="pres">
      <dgm:prSet presAssocID="{C6F93974-382D-4477-A5B6-75FB8DACE0E9}" presName="tx1" presStyleLbl="revTx" presStyleIdx="0" presStyleCnt="3"/>
      <dgm:spPr/>
    </dgm:pt>
    <dgm:pt modelId="{8E51097D-ED5B-40E2-849D-979306DC03F9}" type="pres">
      <dgm:prSet presAssocID="{C6F93974-382D-4477-A5B6-75FB8DACE0E9}" presName="vert1" presStyleCnt="0"/>
      <dgm:spPr/>
    </dgm:pt>
    <dgm:pt modelId="{90A60567-1FE5-473B-8C4C-78D4D3002C41}" type="pres">
      <dgm:prSet presAssocID="{C8ADE4B5-B95D-4079-B318-EED00D690631}" presName="thickLine" presStyleLbl="alignNode1" presStyleIdx="1" presStyleCnt="3"/>
      <dgm:spPr/>
    </dgm:pt>
    <dgm:pt modelId="{4723C2A5-7279-44F1-BE59-E762825718E4}" type="pres">
      <dgm:prSet presAssocID="{C8ADE4B5-B95D-4079-B318-EED00D690631}" presName="horz1" presStyleCnt="0"/>
      <dgm:spPr/>
    </dgm:pt>
    <dgm:pt modelId="{16F1483A-E50A-404E-A192-BB849FFBCC25}" type="pres">
      <dgm:prSet presAssocID="{C8ADE4B5-B95D-4079-B318-EED00D690631}" presName="tx1" presStyleLbl="revTx" presStyleIdx="1" presStyleCnt="3"/>
      <dgm:spPr/>
    </dgm:pt>
    <dgm:pt modelId="{D675CD78-0D1D-420A-80B6-80C28187C1AA}" type="pres">
      <dgm:prSet presAssocID="{C8ADE4B5-B95D-4079-B318-EED00D690631}" presName="vert1" presStyleCnt="0"/>
      <dgm:spPr/>
    </dgm:pt>
    <dgm:pt modelId="{1BC4772C-B46E-421A-80D5-8916460604FD}" type="pres">
      <dgm:prSet presAssocID="{56AC0497-2215-44AF-9073-2768A985F84D}" presName="thickLine" presStyleLbl="alignNode1" presStyleIdx="2" presStyleCnt="3"/>
      <dgm:spPr/>
    </dgm:pt>
    <dgm:pt modelId="{DEA5649C-259B-42C4-9D33-562C3C052F39}" type="pres">
      <dgm:prSet presAssocID="{56AC0497-2215-44AF-9073-2768A985F84D}" presName="horz1" presStyleCnt="0"/>
      <dgm:spPr/>
    </dgm:pt>
    <dgm:pt modelId="{116F31F4-6B28-4B03-BF04-49A3F4214FAA}" type="pres">
      <dgm:prSet presAssocID="{56AC0497-2215-44AF-9073-2768A985F84D}" presName="tx1" presStyleLbl="revTx" presStyleIdx="2" presStyleCnt="3"/>
      <dgm:spPr/>
    </dgm:pt>
    <dgm:pt modelId="{EA7A19F6-C94A-4A9F-B3B7-3A7E330149E0}" type="pres">
      <dgm:prSet presAssocID="{56AC0497-2215-44AF-9073-2768A985F84D}" presName="vert1" presStyleCnt="0"/>
      <dgm:spPr/>
    </dgm:pt>
  </dgm:ptLst>
  <dgm:cxnLst>
    <dgm:cxn modelId="{C850B26A-13D9-4C34-A131-7922936D1A3A}" type="presOf" srcId="{E12B5BD9-0843-445D-AD55-33FCEED6487C}" destId="{79674DE6-ABE4-4975-8B96-E5AD15E63483}" srcOrd="0" destOrd="0" presId="urn:microsoft.com/office/officeart/2008/layout/LinedList"/>
    <dgm:cxn modelId="{C200744C-80B3-4AD2-A748-6004FDB09946}" type="presOf" srcId="{C6F93974-382D-4477-A5B6-75FB8DACE0E9}" destId="{971868DC-B569-4A47-883A-B2C2E9ADADB3}" srcOrd="0" destOrd="0" presId="urn:microsoft.com/office/officeart/2008/layout/LinedList"/>
    <dgm:cxn modelId="{641D3B87-1224-4DF0-BAF6-514C6B27530D}" srcId="{E12B5BD9-0843-445D-AD55-33FCEED6487C}" destId="{56AC0497-2215-44AF-9073-2768A985F84D}" srcOrd="2" destOrd="0" parTransId="{904637A2-6939-4F36-82E8-39D28D451C79}" sibTransId="{26AC83DE-7B3E-4EF8-8633-F72B281BF55A}"/>
    <dgm:cxn modelId="{8D34DFB0-F732-4BC0-A847-839A3724508B}" srcId="{E12B5BD9-0843-445D-AD55-33FCEED6487C}" destId="{C6F93974-382D-4477-A5B6-75FB8DACE0E9}" srcOrd="0" destOrd="0" parTransId="{74914BEF-D2B4-4B30-B56B-B33C8CEF12FD}" sibTransId="{B9BF475E-2812-425F-AF03-21DE2A20BE7A}"/>
    <dgm:cxn modelId="{B2C4ECC9-BA20-46B9-9C7E-A63F3C2A681C}" type="presOf" srcId="{C8ADE4B5-B95D-4079-B318-EED00D690631}" destId="{16F1483A-E50A-404E-A192-BB849FFBCC25}" srcOrd="0" destOrd="0" presId="urn:microsoft.com/office/officeart/2008/layout/LinedList"/>
    <dgm:cxn modelId="{BFCD8FEE-CAEE-4F4E-8AD4-16A90CAB8CD5}" srcId="{E12B5BD9-0843-445D-AD55-33FCEED6487C}" destId="{C8ADE4B5-B95D-4079-B318-EED00D690631}" srcOrd="1" destOrd="0" parTransId="{33BCD1C6-5A58-4E1F-88DD-30BA3BDDF2A4}" sibTransId="{F1315E08-29A1-4010-9FAB-32404EED1A46}"/>
    <dgm:cxn modelId="{05FF5BF0-0A44-424E-84E1-F8B640ACC32F}" type="presOf" srcId="{56AC0497-2215-44AF-9073-2768A985F84D}" destId="{116F31F4-6B28-4B03-BF04-49A3F4214FAA}" srcOrd="0" destOrd="0" presId="urn:microsoft.com/office/officeart/2008/layout/LinedList"/>
    <dgm:cxn modelId="{21100AD4-725E-45CA-9260-D9049E8A06C8}" type="presParOf" srcId="{79674DE6-ABE4-4975-8B96-E5AD15E63483}" destId="{331158AA-F9BE-4E4D-9283-C75280721C2D}" srcOrd="0" destOrd="0" presId="urn:microsoft.com/office/officeart/2008/layout/LinedList"/>
    <dgm:cxn modelId="{D509F1E7-D318-4331-B9AF-C948286EF2C9}" type="presParOf" srcId="{79674DE6-ABE4-4975-8B96-E5AD15E63483}" destId="{34CF642D-3F37-4A8B-B086-E340C4F8125E}" srcOrd="1" destOrd="0" presId="urn:microsoft.com/office/officeart/2008/layout/LinedList"/>
    <dgm:cxn modelId="{C701AB43-9A8E-4144-AAC5-3772FDECF164}" type="presParOf" srcId="{34CF642D-3F37-4A8B-B086-E340C4F8125E}" destId="{971868DC-B569-4A47-883A-B2C2E9ADADB3}" srcOrd="0" destOrd="0" presId="urn:microsoft.com/office/officeart/2008/layout/LinedList"/>
    <dgm:cxn modelId="{ADCC858F-AD71-4963-BFD1-55BD98A07C12}" type="presParOf" srcId="{34CF642D-3F37-4A8B-B086-E340C4F8125E}" destId="{8E51097D-ED5B-40E2-849D-979306DC03F9}" srcOrd="1" destOrd="0" presId="urn:microsoft.com/office/officeart/2008/layout/LinedList"/>
    <dgm:cxn modelId="{E28264DD-727B-438C-A885-28D359494B12}" type="presParOf" srcId="{79674DE6-ABE4-4975-8B96-E5AD15E63483}" destId="{90A60567-1FE5-473B-8C4C-78D4D3002C41}" srcOrd="2" destOrd="0" presId="urn:microsoft.com/office/officeart/2008/layout/LinedList"/>
    <dgm:cxn modelId="{17103667-7347-4C99-AB09-08DD2FF2DED2}" type="presParOf" srcId="{79674DE6-ABE4-4975-8B96-E5AD15E63483}" destId="{4723C2A5-7279-44F1-BE59-E762825718E4}" srcOrd="3" destOrd="0" presId="urn:microsoft.com/office/officeart/2008/layout/LinedList"/>
    <dgm:cxn modelId="{DFEA1282-8AB0-4148-9596-FF96C298A470}" type="presParOf" srcId="{4723C2A5-7279-44F1-BE59-E762825718E4}" destId="{16F1483A-E50A-404E-A192-BB849FFBCC25}" srcOrd="0" destOrd="0" presId="urn:microsoft.com/office/officeart/2008/layout/LinedList"/>
    <dgm:cxn modelId="{E87CC9EC-3A88-42A2-AD9C-06AAB1F601C3}" type="presParOf" srcId="{4723C2A5-7279-44F1-BE59-E762825718E4}" destId="{D675CD78-0D1D-420A-80B6-80C28187C1AA}" srcOrd="1" destOrd="0" presId="urn:microsoft.com/office/officeart/2008/layout/LinedList"/>
    <dgm:cxn modelId="{E40791F3-648E-4F17-8A29-C3CCE3A7642E}" type="presParOf" srcId="{79674DE6-ABE4-4975-8B96-E5AD15E63483}" destId="{1BC4772C-B46E-421A-80D5-8916460604FD}" srcOrd="4" destOrd="0" presId="urn:microsoft.com/office/officeart/2008/layout/LinedList"/>
    <dgm:cxn modelId="{F67AD16E-B33F-4F4E-A7B0-5FB882B7AF24}" type="presParOf" srcId="{79674DE6-ABE4-4975-8B96-E5AD15E63483}" destId="{DEA5649C-259B-42C4-9D33-562C3C052F39}" srcOrd="5" destOrd="0" presId="urn:microsoft.com/office/officeart/2008/layout/LinedList"/>
    <dgm:cxn modelId="{EAA9F9CE-3EA4-4E13-85A3-385F0EABEF72}" type="presParOf" srcId="{DEA5649C-259B-42C4-9D33-562C3C052F39}" destId="{116F31F4-6B28-4B03-BF04-49A3F4214FAA}" srcOrd="0" destOrd="0" presId="urn:microsoft.com/office/officeart/2008/layout/LinedList"/>
    <dgm:cxn modelId="{0C52017D-0AA5-45AF-9FE6-E45CD1BFE288}" type="presParOf" srcId="{DEA5649C-259B-42C4-9D33-562C3C052F39}" destId="{EA7A19F6-C94A-4A9F-B3B7-3A7E330149E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ED299D-08AE-4189-B001-3B600C06A856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AAAC7AC-11C9-49E5-A530-A592BB61317D}">
      <dgm:prSet/>
      <dgm:spPr/>
      <dgm:t>
        <a:bodyPr/>
        <a:lstStyle/>
        <a:p>
          <a:r>
            <a:rPr lang="en-US"/>
            <a:t>it suprised me just how many layers of code i needed for this project</a:t>
          </a:r>
        </a:p>
      </dgm:t>
    </dgm:pt>
    <dgm:pt modelId="{05C977E0-C1F0-4200-BAC5-AE1727BCF086}" type="parTrans" cxnId="{EF331FE8-3ED8-443B-89D9-D1D9AE3E6565}">
      <dgm:prSet/>
      <dgm:spPr/>
      <dgm:t>
        <a:bodyPr/>
        <a:lstStyle/>
        <a:p>
          <a:endParaRPr lang="en-US"/>
        </a:p>
      </dgm:t>
    </dgm:pt>
    <dgm:pt modelId="{E3515FF2-E0A2-4678-9D0C-90DBED28A025}" type="sibTrans" cxnId="{EF331FE8-3ED8-443B-89D9-D1D9AE3E6565}">
      <dgm:prSet/>
      <dgm:spPr/>
      <dgm:t>
        <a:bodyPr/>
        <a:lstStyle/>
        <a:p>
          <a:endParaRPr lang="en-US"/>
        </a:p>
      </dgm:t>
    </dgm:pt>
    <dgm:pt modelId="{3EB48E11-2229-46F1-8E74-AC2E13D0A461}">
      <dgm:prSet/>
      <dgm:spPr/>
      <dgm:t>
        <a:bodyPr/>
        <a:lstStyle/>
        <a:p>
          <a:r>
            <a:rPr lang="en-US"/>
            <a:t>roadblocks included struggling to make the password as long as the user wants without making it super long as weird..</a:t>
          </a:r>
        </a:p>
      </dgm:t>
    </dgm:pt>
    <dgm:pt modelId="{03A08300-3F2B-4F1D-91DC-A2071FF1720F}" type="parTrans" cxnId="{8FD6EBCF-E49C-43F3-9B71-4B95F284B7F1}">
      <dgm:prSet/>
      <dgm:spPr/>
      <dgm:t>
        <a:bodyPr/>
        <a:lstStyle/>
        <a:p>
          <a:endParaRPr lang="en-US"/>
        </a:p>
      </dgm:t>
    </dgm:pt>
    <dgm:pt modelId="{5BBAF424-4D0E-44D8-89E6-515AEC50355A}" type="sibTrans" cxnId="{8FD6EBCF-E49C-43F3-9B71-4B95F284B7F1}">
      <dgm:prSet/>
      <dgm:spPr/>
      <dgm:t>
        <a:bodyPr/>
        <a:lstStyle/>
        <a:p>
          <a:endParaRPr lang="en-US"/>
        </a:p>
      </dgm:t>
    </dgm:pt>
    <dgm:pt modelId="{59A097D4-5A26-4F71-B98F-6C59B8F0A606}">
      <dgm:prSet/>
      <dgm:spPr/>
      <dgm:t>
        <a:bodyPr/>
        <a:lstStyle/>
        <a:p>
          <a:r>
            <a:rPr lang="en-US"/>
            <a:t>being able to code for unforeseen circumstances</a:t>
          </a:r>
        </a:p>
      </dgm:t>
    </dgm:pt>
    <dgm:pt modelId="{ABE70428-5F23-4B6D-AE32-DB479C93BE5E}" type="parTrans" cxnId="{CC263A50-CD7F-4CF7-97CC-0FBC046AF205}">
      <dgm:prSet/>
      <dgm:spPr/>
      <dgm:t>
        <a:bodyPr/>
        <a:lstStyle/>
        <a:p>
          <a:endParaRPr lang="en-US"/>
        </a:p>
      </dgm:t>
    </dgm:pt>
    <dgm:pt modelId="{D5948484-99D3-46C6-97CF-D2E99DBB0FA6}" type="sibTrans" cxnId="{CC263A50-CD7F-4CF7-97CC-0FBC046AF205}">
      <dgm:prSet/>
      <dgm:spPr/>
      <dgm:t>
        <a:bodyPr/>
        <a:lstStyle/>
        <a:p>
          <a:endParaRPr lang="en-US"/>
        </a:p>
      </dgm:t>
    </dgm:pt>
    <dgm:pt modelId="{707D4F78-DD5E-4E7F-91D3-0D8B7F660E8C}" type="pres">
      <dgm:prSet presAssocID="{60ED299D-08AE-4189-B001-3B600C06A856}" presName="vert0" presStyleCnt="0">
        <dgm:presLayoutVars>
          <dgm:dir/>
          <dgm:animOne val="branch"/>
          <dgm:animLvl val="lvl"/>
        </dgm:presLayoutVars>
      </dgm:prSet>
      <dgm:spPr/>
    </dgm:pt>
    <dgm:pt modelId="{D8743BE5-0809-410E-AF91-39F9BAB152C7}" type="pres">
      <dgm:prSet presAssocID="{7AAAC7AC-11C9-49E5-A530-A592BB61317D}" presName="thickLine" presStyleLbl="alignNode1" presStyleIdx="0" presStyleCnt="3"/>
      <dgm:spPr/>
    </dgm:pt>
    <dgm:pt modelId="{AA620BCC-8E15-4E51-9233-496275A147CB}" type="pres">
      <dgm:prSet presAssocID="{7AAAC7AC-11C9-49E5-A530-A592BB61317D}" presName="horz1" presStyleCnt="0"/>
      <dgm:spPr/>
    </dgm:pt>
    <dgm:pt modelId="{1C87D16D-20A6-4330-932B-390FBBA17D2A}" type="pres">
      <dgm:prSet presAssocID="{7AAAC7AC-11C9-49E5-A530-A592BB61317D}" presName="tx1" presStyleLbl="revTx" presStyleIdx="0" presStyleCnt="3"/>
      <dgm:spPr/>
    </dgm:pt>
    <dgm:pt modelId="{2A505125-8313-4588-A5D1-DB3CC2C1DF66}" type="pres">
      <dgm:prSet presAssocID="{7AAAC7AC-11C9-49E5-A530-A592BB61317D}" presName="vert1" presStyleCnt="0"/>
      <dgm:spPr/>
    </dgm:pt>
    <dgm:pt modelId="{FB41F83F-84C1-4879-B46A-7D45C7559E05}" type="pres">
      <dgm:prSet presAssocID="{3EB48E11-2229-46F1-8E74-AC2E13D0A461}" presName="thickLine" presStyleLbl="alignNode1" presStyleIdx="1" presStyleCnt="3"/>
      <dgm:spPr/>
    </dgm:pt>
    <dgm:pt modelId="{99A2DF21-8514-49F0-A8B2-B527FE6A47CD}" type="pres">
      <dgm:prSet presAssocID="{3EB48E11-2229-46F1-8E74-AC2E13D0A461}" presName="horz1" presStyleCnt="0"/>
      <dgm:spPr/>
    </dgm:pt>
    <dgm:pt modelId="{3EA0C461-EBF2-4D79-A334-E985BBCE4A8D}" type="pres">
      <dgm:prSet presAssocID="{3EB48E11-2229-46F1-8E74-AC2E13D0A461}" presName="tx1" presStyleLbl="revTx" presStyleIdx="1" presStyleCnt="3"/>
      <dgm:spPr/>
    </dgm:pt>
    <dgm:pt modelId="{43CA2946-3556-4EA6-AD6A-935C3F5ACA5B}" type="pres">
      <dgm:prSet presAssocID="{3EB48E11-2229-46F1-8E74-AC2E13D0A461}" presName="vert1" presStyleCnt="0"/>
      <dgm:spPr/>
    </dgm:pt>
    <dgm:pt modelId="{4E5B8C3B-068B-4143-AC4D-7DD37F87CB0F}" type="pres">
      <dgm:prSet presAssocID="{59A097D4-5A26-4F71-B98F-6C59B8F0A606}" presName="thickLine" presStyleLbl="alignNode1" presStyleIdx="2" presStyleCnt="3"/>
      <dgm:spPr/>
    </dgm:pt>
    <dgm:pt modelId="{AE4B2D1E-22CD-4E30-8F58-B48ECBB23070}" type="pres">
      <dgm:prSet presAssocID="{59A097D4-5A26-4F71-B98F-6C59B8F0A606}" presName="horz1" presStyleCnt="0"/>
      <dgm:spPr/>
    </dgm:pt>
    <dgm:pt modelId="{E4B8D81A-B68A-4EC9-84DF-00BBD51E9F83}" type="pres">
      <dgm:prSet presAssocID="{59A097D4-5A26-4F71-B98F-6C59B8F0A606}" presName="tx1" presStyleLbl="revTx" presStyleIdx="2" presStyleCnt="3"/>
      <dgm:spPr/>
    </dgm:pt>
    <dgm:pt modelId="{A95C6EBA-90D3-45B0-A3C9-FCCC6A440E6B}" type="pres">
      <dgm:prSet presAssocID="{59A097D4-5A26-4F71-B98F-6C59B8F0A606}" presName="vert1" presStyleCnt="0"/>
      <dgm:spPr/>
    </dgm:pt>
  </dgm:ptLst>
  <dgm:cxnLst>
    <dgm:cxn modelId="{6204A502-BF72-43B2-87AA-9F12AE140B75}" type="presOf" srcId="{3EB48E11-2229-46F1-8E74-AC2E13D0A461}" destId="{3EA0C461-EBF2-4D79-A334-E985BBCE4A8D}" srcOrd="0" destOrd="0" presId="urn:microsoft.com/office/officeart/2008/layout/LinedList"/>
    <dgm:cxn modelId="{CC263A50-CD7F-4CF7-97CC-0FBC046AF205}" srcId="{60ED299D-08AE-4189-B001-3B600C06A856}" destId="{59A097D4-5A26-4F71-B98F-6C59B8F0A606}" srcOrd="2" destOrd="0" parTransId="{ABE70428-5F23-4B6D-AE32-DB479C93BE5E}" sibTransId="{D5948484-99D3-46C6-97CF-D2E99DBB0FA6}"/>
    <dgm:cxn modelId="{659D667F-72C6-4935-9487-143258B77025}" type="presOf" srcId="{59A097D4-5A26-4F71-B98F-6C59B8F0A606}" destId="{E4B8D81A-B68A-4EC9-84DF-00BBD51E9F83}" srcOrd="0" destOrd="0" presId="urn:microsoft.com/office/officeart/2008/layout/LinedList"/>
    <dgm:cxn modelId="{8FD6EBCF-E49C-43F3-9B71-4B95F284B7F1}" srcId="{60ED299D-08AE-4189-B001-3B600C06A856}" destId="{3EB48E11-2229-46F1-8E74-AC2E13D0A461}" srcOrd="1" destOrd="0" parTransId="{03A08300-3F2B-4F1D-91DC-A2071FF1720F}" sibTransId="{5BBAF424-4D0E-44D8-89E6-515AEC50355A}"/>
    <dgm:cxn modelId="{A72DBFD7-DE9F-49B4-A77C-111E0A7AD31A}" type="presOf" srcId="{7AAAC7AC-11C9-49E5-A530-A592BB61317D}" destId="{1C87D16D-20A6-4330-932B-390FBBA17D2A}" srcOrd="0" destOrd="0" presId="urn:microsoft.com/office/officeart/2008/layout/LinedList"/>
    <dgm:cxn modelId="{018D42E7-0E17-40B2-B60E-70C4B3DBF0A0}" type="presOf" srcId="{60ED299D-08AE-4189-B001-3B600C06A856}" destId="{707D4F78-DD5E-4E7F-91D3-0D8B7F660E8C}" srcOrd="0" destOrd="0" presId="urn:microsoft.com/office/officeart/2008/layout/LinedList"/>
    <dgm:cxn modelId="{EF331FE8-3ED8-443B-89D9-D1D9AE3E6565}" srcId="{60ED299D-08AE-4189-B001-3B600C06A856}" destId="{7AAAC7AC-11C9-49E5-A530-A592BB61317D}" srcOrd="0" destOrd="0" parTransId="{05C977E0-C1F0-4200-BAC5-AE1727BCF086}" sibTransId="{E3515FF2-E0A2-4678-9D0C-90DBED28A025}"/>
    <dgm:cxn modelId="{BB840172-3240-4B4E-A052-6411EACF49B6}" type="presParOf" srcId="{707D4F78-DD5E-4E7F-91D3-0D8B7F660E8C}" destId="{D8743BE5-0809-410E-AF91-39F9BAB152C7}" srcOrd="0" destOrd="0" presId="urn:microsoft.com/office/officeart/2008/layout/LinedList"/>
    <dgm:cxn modelId="{907487CF-4709-444D-96A8-05F60EA8F48D}" type="presParOf" srcId="{707D4F78-DD5E-4E7F-91D3-0D8B7F660E8C}" destId="{AA620BCC-8E15-4E51-9233-496275A147CB}" srcOrd="1" destOrd="0" presId="urn:microsoft.com/office/officeart/2008/layout/LinedList"/>
    <dgm:cxn modelId="{AC043E7D-B10A-4E68-AD2B-544A322C2DCF}" type="presParOf" srcId="{AA620BCC-8E15-4E51-9233-496275A147CB}" destId="{1C87D16D-20A6-4330-932B-390FBBA17D2A}" srcOrd="0" destOrd="0" presId="urn:microsoft.com/office/officeart/2008/layout/LinedList"/>
    <dgm:cxn modelId="{21FDE888-07F4-43BC-9102-DE28B515B047}" type="presParOf" srcId="{AA620BCC-8E15-4E51-9233-496275A147CB}" destId="{2A505125-8313-4588-A5D1-DB3CC2C1DF66}" srcOrd="1" destOrd="0" presId="urn:microsoft.com/office/officeart/2008/layout/LinedList"/>
    <dgm:cxn modelId="{DDD12E56-56BF-4032-9BA5-1C00205AADBA}" type="presParOf" srcId="{707D4F78-DD5E-4E7F-91D3-0D8B7F660E8C}" destId="{FB41F83F-84C1-4879-B46A-7D45C7559E05}" srcOrd="2" destOrd="0" presId="urn:microsoft.com/office/officeart/2008/layout/LinedList"/>
    <dgm:cxn modelId="{A9A2061D-DF9A-41CF-9B52-C9C8EA6DD2ED}" type="presParOf" srcId="{707D4F78-DD5E-4E7F-91D3-0D8B7F660E8C}" destId="{99A2DF21-8514-49F0-A8B2-B527FE6A47CD}" srcOrd="3" destOrd="0" presId="urn:microsoft.com/office/officeart/2008/layout/LinedList"/>
    <dgm:cxn modelId="{38DF4362-9421-4B80-AF27-DB5D023BAE88}" type="presParOf" srcId="{99A2DF21-8514-49F0-A8B2-B527FE6A47CD}" destId="{3EA0C461-EBF2-4D79-A334-E985BBCE4A8D}" srcOrd="0" destOrd="0" presId="urn:microsoft.com/office/officeart/2008/layout/LinedList"/>
    <dgm:cxn modelId="{724509ED-BA12-4337-8CE1-1CF778E7B372}" type="presParOf" srcId="{99A2DF21-8514-49F0-A8B2-B527FE6A47CD}" destId="{43CA2946-3556-4EA6-AD6A-935C3F5ACA5B}" srcOrd="1" destOrd="0" presId="urn:microsoft.com/office/officeart/2008/layout/LinedList"/>
    <dgm:cxn modelId="{F16F0784-7303-4E19-B766-5E921294609B}" type="presParOf" srcId="{707D4F78-DD5E-4E7F-91D3-0D8B7F660E8C}" destId="{4E5B8C3B-068B-4143-AC4D-7DD37F87CB0F}" srcOrd="4" destOrd="0" presId="urn:microsoft.com/office/officeart/2008/layout/LinedList"/>
    <dgm:cxn modelId="{5855E623-7CFD-487D-B3B7-8918F99B3024}" type="presParOf" srcId="{707D4F78-DD5E-4E7F-91D3-0D8B7F660E8C}" destId="{AE4B2D1E-22CD-4E30-8F58-B48ECBB23070}" srcOrd="5" destOrd="0" presId="urn:microsoft.com/office/officeart/2008/layout/LinedList"/>
    <dgm:cxn modelId="{48A4ED6B-C0E3-4C61-A777-B3F4FC95116D}" type="presParOf" srcId="{AE4B2D1E-22CD-4E30-8F58-B48ECBB23070}" destId="{E4B8D81A-B68A-4EC9-84DF-00BBD51E9F83}" srcOrd="0" destOrd="0" presId="urn:microsoft.com/office/officeart/2008/layout/LinedList"/>
    <dgm:cxn modelId="{F8C06D71-FA51-4AD3-A1A2-540340F0C6D6}" type="presParOf" srcId="{AE4B2D1E-22CD-4E30-8F58-B48ECBB23070}" destId="{A95C6EBA-90D3-45B0-A3C9-FCCC6A440E6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0E49FC3-BDC9-443F-906C-E51FDC7B7998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21B2525-74D5-4411-90F0-F4F24F98CD32}">
      <dgm:prSet/>
      <dgm:spPr/>
      <dgm:t>
        <a:bodyPr/>
        <a:lstStyle/>
        <a:p>
          <a:r>
            <a:rPr lang="en-US"/>
            <a:t>run the code and show what it does</a:t>
          </a:r>
        </a:p>
      </dgm:t>
    </dgm:pt>
    <dgm:pt modelId="{08B86A48-AE5A-4050-B023-194FA88429F4}" type="parTrans" cxnId="{A5BC5499-2252-4B57-88FC-7EDD2D544B1F}">
      <dgm:prSet/>
      <dgm:spPr/>
      <dgm:t>
        <a:bodyPr/>
        <a:lstStyle/>
        <a:p>
          <a:endParaRPr lang="en-US"/>
        </a:p>
      </dgm:t>
    </dgm:pt>
    <dgm:pt modelId="{F7C2EE67-ECDA-4D60-A1C9-C89AF663059C}" type="sibTrans" cxnId="{A5BC5499-2252-4B57-88FC-7EDD2D544B1F}">
      <dgm:prSet/>
      <dgm:spPr/>
      <dgm:t>
        <a:bodyPr/>
        <a:lstStyle/>
        <a:p>
          <a:endParaRPr lang="en-US"/>
        </a:p>
      </dgm:t>
    </dgm:pt>
    <dgm:pt modelId="{1D50DE44-E627-407A-A08E-B44B1D3CB41C}">
      <dgm:prSet/>
      <dgm:spPr/>
      <dgm:t>
        <a:bodyPr/>
        <a:lstStyle/>
        <a:p>
          <a:r>
            <a:rPr lang="en-US"/>
            <a:t>I would try to make it work better, incorporate more values, make them more random</a:t>
          </a:r>
        </a:p>
      </dgm:t>
    </dgm:pt>
    <dgm:pt modelId="{927C1094-4BC9-484D-91C1-BC92DEAA29F8}" type="parTrans" cxnId="{12132644-9C1C-42C8-9DC0-38C0A474BE46}">
      <dgm:prSet/>
      <dgm:spPr/>
      <dgm:t>
        <a:bodyPr/>
        <a:lstStyle/>
        <a:p>
          <a:endParaRPr lang="en-US"/>
        </a:p>
      </dgm:t>
    </dgm:pt>
    <dgm:pt modelId="{2BDCD95A-6059-4B24-B9CE-67098BFDD057}" type="sibTrans" cxnId="{12132644-9C1C-42C8-9DC0-38C0A474BE46}">
      <dgm:prSet/>
      <dgm:spPr/>
      <dgm:t>
        <a:bodyPr/>
        <a:lstStyle/>
        <a:p>
          <a:endParaRPr lang="en-US"/>
        </a:p>
      </dgm:t>
    </dgm:pt>
    <dgm:pt modelId="{BA72AA38-25AA-47E6-87A7-D18B6B23F8D5}" type="pres">
      <dgm:prSet presAssocID="{60E49FC3-BDC9-443F-906C-E51FDC7B7998}" presName="vert0" presStyleCnt="0">
        <dgm:presLayoutVars>
          <dgm:dir/>
          <dgm:animOne val="branch"/>
          <dgm:animLvl val="lvl"/>
        </dgm:presLayoutVars>
      </dgm:prSet>
      <dgm:spPr/>
    </dgm:pt>
    <dgm:pt modelId="{3967008F-4EE6-4570-957D-4C79B09B8686}" type="pres">
      <dgm:prSet presAssocID="{121B2525-74D5-4411-90F0-F4F24F98CD32}" presName="thickLine" presStyleLbl="alignNode1" presStyleIdx="0" presStyleCnt="2"/>
      <dgm:spPr/>
    </dgm:pt>
    <dgm:pt modelId="{52A9917D-8846-4651-B53C-E739801BC047}" type="pres">
      <dgm:prSet presAssocID="{121B2525-74D5-4411-90F0-F4F24F98CD32}" presName="horz1" presStyleCnt="0"/>
      <dgm:spPr/>
    </dgm:pt>
    <dgm:pt modelId="{50241029-F0D2-4773-AFBE-04FF5D1F1E44}" type="pres">
      <dgm:prSet presAssocID="{121B2525-74D5-4411-90F0-F4F24F98CD32}" presName="tx1" presStyleLbl="revTx" presStyleIdx="0" presStyleCnt="2"/>
      <dgm:spPr/>
    </dgm:pt>
    <dgm:pt modelId="{673E0FA4-994A-42F0-894B-2D466E7EA2BA}" type="pres">
      <dgm:prSet presAssocID="{121B2525-74D5-4411-90F0-F4F24F98CD32}" presName="vert1" presStyleCnt="0"/>
      <dgm:spPr/>
    </dgm:pt>
    <dgm:pt modelId="{B443DAD3-084F-4794-AD49-FF058D3D55B9}" type="pres">
      <dgm:prSet presAssocID="{1D50DE44-E627-407A-A08E-B44B1D3CB41C}" presName="thickLine" presStyleLbl="alignNode1" presStyleIdx="1" presStyleCnt="2"/>
      <dgm:spPr/>
    </dgm:pt>
    <dgm:pt modelId="{07C1D7DC-A08D-4EFB-930D-FAEDB2E313AC}" type="pres">
      <dgm:prSet presAssocID="{1D50DE44-E627-407A-A08E-B44B1D3CB41C}" presName="horz1" presStyleCnt="0"/>
      <dgm:spPr/>
    </dgm:pt>
    <dgm:pt modelId="{E2925273-BCE1-4690-B2F1-AB91BED3CBE9}" type="pres">
      <dgm:prSet presAssocID="{1D50DE44-E627-407A-A08E-B44B1D3CB41C}" presName="tx1" presStyleLbl="revTx" presStyleIdx="1" presStyleCnt="2"/>
      <dgm:spPr/>
    </dgm:pt>
    <dgm:pt modelId="{1CD07A9B-9FCD-4F5E-9BA8-18A09E522682}" type="pres">
      <dgm:prSet presAssocID="{1D50DE44-E627-407A-A08E-B44B1D3CB41C}" presName="vert1" presStyleCnt="0"/>
      <dgm:spPr/>
    </dgm:pt>
  </dgm:ptLst>
  <dgm:cxnLst>
    <dgm:cxn modelId="{12132644-9C1C-42C8-9DC0-38C0A474BE46}" srcId="{60E49FC3-BDC9-443F-906C-E51FDC7B7998}" destId="{1D50DE44-E627-407A-A08E-B44B1D3CB41C}" srcOrd="1" destOrd="0" parTransId="{927C1094-4BC9-484D-91C1-BC92DEAA29F8}" sibTransId="{2BDCD95A-6059-4B24-B9CE-67098BFDD057}"/>
    <dgm:cxn modelId="{DF5DBF45-D714-46DE-B960-E16298E0FEFD}" type="presOf" srcId="{1D50DE44-E627-407A-A08E-B44B1D3CB41C}" destId="{E2925273-BCE1-4690-B2F1-AB91BED3CBE9}" srcOrd="0" destOrd="0" presId="urn:microsoft.com/office/officeart/2008/layout/LinedList"/>
    <dgm:cxn modelId="{A5BC5499-2252-4B57-88FC-7EDD2D544B1F}" srcId="{60E49FC3-BDC9-443F-906C-E51FDC7B7998}" destId="{121B2525-74D5-4411-90F0-F4F24F98CD32}" srcOrd="0" destOrd="0" parTransId="{08B86A48-AE5A-4050-B023-194FA88429F4}" sibTransId="{F7C2EE67-ECDA-4D60-A1C9-C89AF663059C}"/>
    <dgm:cxn modelId="{9B0244D2-45DA-4BDE-9113-547D23755EA0}" type="presOf" srcId="{60E49FC3-BDC9-443F-906C-E51FDC7B7998}" destId="{BA72AA38-25AA-47E6-87A7-D18B6B23F8D5}" srcOrd="0" destOrd="0" presId="urn:microsoft.com/office/officeart/2008/layout/LinedList"/>
    <dgm:cxn modelId="{44BB48D7-529D-4C3E-8BEF-B0079CE094A9}" type="presOf" srcId="{121B2525-74D5-4411-90F0-F4F24F98CD32}" destId="{50241029-F0D2-4773-AFBE-04FF5D1F1E44}" srcOrd="0" destOrd="0" presId="urn:microsoft.com/office/officeart/2008/layout/LinedList"/>
    <dgm:cxn modelId="{C89CEE40-DA57-4BF0-AB59-59FE59325F61}" type="presParOf" srcId="{BA72AA38-25AA-47E6-87A7-D18B6B23F8D5}" destId="{3967008F-4EE6-4570-957D-4C79B09B8686}" srcOrd="0" destOrd="0" presId="urn:microsoft.com/office/officeart/2008/layout/LinedList"/>
    <dgm:cxn modelId="{1C6A18D4-24FC-470A-A7A7-45B7E03E408C}" type="presParOf" srcId="{BA72AA38-25AA-47E6-87A7-D18B6B23F8D5}" destId="{52A9917D-8846-4651-B53C-E739801BC047}" srcOrd="1" destOrd="0" presId="urn:microsoft.com/office/officeart/2008/layout/LinedList"/>
    <dgm:cxn modelId="{EEBA531A-1ED8-40C3-9014-7C0BAA103609}" type="presParOf" srcId="{52A9917D-8846-4651-B53C-E739801BC047}" destId="{50241029-F0D2-4773-AFBE-04FF5D1F1E44}" srcOrd="0" destOrd="0" presId="urn:microsoft.com/office/officeart/2008/layout/LinedList"/>
    <dgm:cxn modelId="{C6C58B88-21B8-49E8-B8D8-10481D0FA67A}" type="presParOf" srcId="{52A9917D-8846-4651-B53C-E739801BC047}" destId="{673E0FA4-994A-42F0-894B-2D466E7EA2BA}" srcOrd="1" destOrd="0" presId="urn:microsoft.com/office/officeart/2008/layout/LinedList"/>
    <dgm:cxn modelId="{65A8E5F4-B3F3-4646-9E0E-2E908424FA65}" type="presParOf" srcId="{BA72AA38-25AA-47E6-87A7-D18B6B23F8D5}" destId="{B443DAD3-084F-4794-AD49-FF058D3D55B9}" srcOrd="2" destOrd="0" presId="urn:microsoft.com/office/officeart/2008/layout/LinedList"/>
    <dgm:cxn modelId="{560B7CEE-E128-4438-B97D-6A1AB1BDE304}" type="presParOf" srcId="{BA72AA38-25AA-47E6-87A7-D18B6B23F8D5}" destId="{07C1D7DC-A08D-4EFB-930D-FAEDB2E313AC}" srcOrd="3" destOrd="0" presId="urn:microsoft.com/office/officeart/2008/layout/LinedList"/>
    <dgm:cxn modelId="{06F8D4A4-49DC-44DE-8B74-9A162149B5A0}" type="presParOf" srcId="{07C1D7DC-A08D-4EFB-930D-FAEDB2E313AC}" destId="{E2925273-BCE1-4690-B2F1-AB91BED3CBE9}" srcOrd="0" destOrd="0" presId="urn:microsoft.com/office/officeart/2008/layout/LinedList"/>
    <dgm:cxn modelId="{F71E5216-6B82-4149-8B09-8E6323C9D2FB}" type="presParOf" srcId="{07C1D7DC-A08D-4EFB-930D-FAEDB2E313AC}" destId="{1CD07A9B-9FCD-4F5E-9BA8-18A09E52268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1158AA-F9BE-4E4D-9283-C75280721C2D}">
      <dsp:nvSpPr>
        <dsp:cNvPr id="0" name=""/>
        <dsp:cNvSpPr/>
      </dsp:nvSpPr>
      <dsp:spPr>
        <a:xfrm>
          <a:off x="0" y="2660"/>
          <a:ext cx="6290226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1868DC-B569-4A47-883A-B2C2E9ADADB3}">
      <dsp:nvSpPr>
        <dsp:cNvPr id="0" name=""/>
        <dsp:cNvSpPr/>
      </dsp:nvSpPr>
      <dsp:spPr>
        <a:xfrm>
          <a:off x="0" y="2660"/>
          <a:ext cx="6290226" cy="1814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My project is a random password generator that provides a password based on the app inputted by the user, as well as how long they want it to be.</a:t>
          </a:r>
        </a:p>
      </dsp:txBody>
      <dsp:txXfrm>
        <a:off x="0" y="2660"/>
        <a:ext cx="6290226" cy="1814141"/>
      </dsp:txXfrm>
    </dsp:sp>
    <dsp:sp modelId="{90A60567-1FE5-473B-8C4C-78D4D3002C41}">
      <dsp:nvSpPr>
        <dsp:cNvPr id="0" name=""/>
        <dsp:cNvSpPr/>
      </dsp:nvSpPr>
      <dsp:spPr>
        <a:xfrm>
          <a:off x="0" y="1816801"/>
          <a:ext cx="6290226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F1483A-E50A-404E-A192-BB849FFBCC25}">
      <dsp:nvSpPr>
        <dsp:cNvPr id="0" name=""/>
        <dsp:cNvSpPr/>
      </dsp:nvSpPr>
      <dsp:spPr>
        <a:xfrm>
          <a:off x="0" y="1816801"/>
          <a:ext cx="6290226" cy="1814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 used this https://github.com/defuse/passgen as reference, as well as some help from my cousin who can code.</a:t>
          </a:r>
        </a:p>
      </dsp:txBody>
      <dsp:txXfrm>
        <a:off x="0" y="1816801"/>
        <a:ext cx="6290226" cy="1814141"/>
      </dsp:txXfrm>
    </dsp:sp>
    <dsp:sp modelId="{1BC4772C-B46E-421A-80D5-8916460604FD}">
      <dsp:nvSpPr>
        <dsp:cNvPr id="0" name=""/>
        <dsp:cNvSpPr/>
      </dsp:nvSpPr>
      <dsp:spPr>
        <a:xfrm>
          <a:off x="0" y="3630943"/>
          <a:ext cx="6290226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6F31F4-6B28-4B03-BF04-49A3F4214FAA}">
      <dsp:nvSpPr>
        <dsp:cNvPr id="0" name=""/>
        <dsp:cNvSpPr/>
      </dsp:nvSpPr>
      <dsp:spPr>
        <a:xfrm>
          <a:off x="0" y="3630943"/>
          <a:ext cx="6290226" cy="1814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 also used this video https://www.youtube.com/watch?v=rHTwjV1ORUQ</a:t>
          </a:r>
        </a:p>
      </dsp:txBody>
      <dsp:txXfrm>
        <a:off x="0" y="3630943"/>
        <a:ext cx="6290226" cy="18141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743BE5-0809-410E-AF91-39F9BAB152C7}">
      <dsp:nvSpPr>
        <dsp:cNvPr id="0" name=""/>
        <dsp:cNvSpPr/>
      </dsp:nvSpPr>
      <dsp:spPr>
        <a:xfrm>
          <a:off x="0" y="2660"/>
          <a:ext cx="629022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87D16D-20A6-4330-932B-390FBBA17D2A}">
      <dsp:nvSpPr>
        <dsp:cNvPr id="0" name=""/>
        <dsp:cNvSpPr/>
      </dsp:nvSpPr>
      <dsp:spPr>
        <a:xfrm>
          <a:off x="0" y="2660"/>
          <a:ext cx="6290226" cy="1814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it suprised me just how many layers of code i needed for this project</a:t>
          </a:r>
        </a:p>
      </dsp:txBody>
      <dsp:txXfrm>
        <a:off x="0" y="2660"/>
        <a:ext cx="6290226" cy="1814141"/>
      </dsp:txXfrm>
    </dsp:sp>
    <dsp:sp modelId="{FB41F83F-84C1-4879-B46A-7D45C7559E05}">
      <dsp:nvSpPr>
        <dsp:cNvPr id="0" name=""/>
        <dsp:cNvSpPr/>
      </dsp:nvSpPr>
      <dsp:spPr>
        <a:xfrm>
          <a:off x="0" y="1816801"/>
          <a:ext cx="6290226" cy="0"/>
        </a:xfrm>
        <a:prstGeom prst="line">
          <a:avLst/>
        </a:prstGeom>
        <a:solidFill>
          <a:schemeClr val="accent2">
            <a:hueOff val="574745"/>
            <a:satOff val="-9386"/>
            <a:lumOff val="588"/>
            <a:alphaOff val="0"/>
          </a:schemeClr>
        </a:solidFill>
        <a:ln w="12700" cap="flat" cmpd="sng" algn="ctr">
          <a:solidFill>
            <a:schemeClr val="accent2">
              <a:hueOff val="574745"/>
              <a:satOff val="-9386"/>
              <a:lumOff val="5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A0C461-EBF2-4D79-A334-E985BBCE4A8D}">
      <dsp:nvSpPr>
        <dsp:cNvPr id="0" name=""/>
        <dsp:cNvSpPr/>
      </dsp:nvSpPr>
      <dsp:spPr>
        <a:xfrm>
          <a:off x="0" y="1816801"/>
          <a:ext cx="6290226" cy="1814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roadblocks included struggling to make the password as long as the user wants without making it super long as weird..</a:t>
          </a:r>
        </a:p>
      </dsp:txBody>
      <dsp:txXfrm>
        <a:off x="0" y="1816801"/>
        <a:ext cx="6290226" cy="1814141"/>
      </dsp:txXfrm>
    </dsp:sp>
    <dsp:sp modelId="{4E5B8C3B-068B-4143-AC4D-7DD37F87CB0F}">
      <dsp:nvSpPr>
        <dsp:cNvPr id="0" name=""/>
        <dsp:cNvSpPr/>
      </dsp:nvSpPr>
      <dsp:spPr>
        <a:xfrm>
          <a:off x="0" y="3630943"/>
          <a:ext cx="6290226" cy="0"/>
        </a:xfrm>
        <a:prstGeom prst="line">
          <a:avLst/>
        </a:prstGeom>
        <a:solidFill>
          <a:schemeClr val="accent2">
            <a:hueOff val="1149490"/>
            <a:satOff val="-18772"/>
            <a:lumOff val="1176"/>
            <a:alphaOff val="0"/>
          </a:schemeClr>
        </a:solidFill>
        <a:ln w="12700" cap="flat" cmpd="sng" algn="ctr">
          <a:solidFill>
            <a:schemeClr val="accent2">
              <a:hueOff val="1149490"/>
              <a:satOff val="-18772"/>
              <a:lumOff val="11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B8D81A-B68A-4EC9-84DF-00BBD51E9F83}">
      <dsp:nvSpPr>
        <dsp:cNvPr id="0" name=""/>
        <dsp:cNvSpPr/>
      </dsp:nvSpPr>
      <dsp:spPr>
        <a:xfrm>
          <a:off x="0" y="3630943"/>
          <a:ext cx="6290226" cy="1814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being able to code for unforeseen circumstances</a:t>
          </a:r>
        </a:p>
      </dsp:txBody>
      <dsp:txXfrm>
        <a:off x="0" y="3630943"/>
        <a:ext cx="6290226" cy="18141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67008F-4EE6-4570-957D-4C79B09B8686}">
      <dsp:nvSpPr>
        <dsp:cNvPr id="0" name=""/>
        <dsp:cNvSpPr/>
      </dsp:nvSpPr>
      <dsp:spPr>
        <a:xfrm>
          <a:off x="0" y="0"/>
          <a:ext cx="629022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241029-F0D2-4773-AFBE-04FF5D1F1E44}">
      <dsp:nvSpPr>
        <dsp:cNvPr id="0" name=""/>
        <dsp:cNvSpPr/>
      </dsp:nvSpPr>
      <dsp:spPr>
        <a:xfrm>
          <a:off x="0" y="0"/>
          <a:ext cx="6290226" cy="2723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run the code and show what it does</a:t>
          </a:r>
        </a:p>
      </dsp:txBody>
      <dsp:txXfrm>
        <a:off x="0" y="0"/>
        <a:ext cx="6290226" cy="2723872"/>
      </dsp:txXfrm>
    </dsp:sp>
    <dsp:sp modelId="{B443DAD3-084F-4794-AD49-FF058D3D55B9}">
      <dsp:nvSpPr>
        <dsp:cNvPr id="0" name=""/>
        <dsp:cNvSpPr/>
      </dsp:nvSpPr>
      <dsp:spPr>
        <a:xfrm>
          <a:off x="0" y="2723872"/>
          <a:ext cx="6290226" cy="0"/>
        </a:xfrm>
        <a:prstGeom prst="line">
          <a:avLst/>
        </a:prstGeom>
        <a:solidFill>
          <a:schemeClr val="accent2">
            <a:hueOff val="1149490"/>
            <a:satOff val="-18772"/>
            <a:lumOff val="1176"/>
            <a:alphaOff val="0"/>
          </a:schemeClr>
        </a:solidFill>
        <a:ln w="12700" cap="flat" cmpd="sng" algn="ctr">
          <a:solidFill>
            <a:schemeClr val="accent2">
              <a:hueOff val="1149490"/>
              <a:satOff val="-18772"/>
              <a:lumOff val="11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925273-BCE1-4690-B2F1-AB91BED3CBE9}">
      <dsp:nvSpPr>
        <dsp:cNvPr id="0" name=""/>
        <dsp:cNvSpPr/>
      </dsp:nvSpPr>
      <dsp:spPr>
        <a:xfrm>
          <a:off x="0" y="2723872"/>
          <a:ext cx="6290226" cy="2723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I would try to make it work better, incorporate more values, make them more random</a:t>
          </a:r>
        </a:p>
      </dsp:txBody>
      <dsp:txXfrm>
        <a:off x="0" y="2723872"/>
        <a:ext cx="6290226" cy="27238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3039605-D05F-47E6-84C5-26B3ADE33E53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9F6DE31-7CB8-4100-8D02-F0BE085FD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52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39605-D05F-47E6-84C5-26B3ADE33E53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6DE31-7CB8-4100-8D02-F0BE085FD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7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3039605-D05F-47E6-84C5-26B3ADE33E53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9F6DE31-7CB8-4100-8D02-F0BE085FD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03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3039605-D05F-47E6-84C5-26B3ADE33E53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9F6DE31-7CB8-4100-8D02-F0BE085FD7F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0899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3039605-D05F-47E6-84C5-26B3ADE33E53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9F6DE31-7CB8-4100-8D02-F0BE085FD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977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39605-D05F-47E6-84C5-26B3ADE33E53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6DE31-7CB8-4100-8D02-F0BE085FD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40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39605-D05F-47E6-84C5-26B3ADE33E53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6DE31-7CB8-4100-8D02-F0BE085FD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1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39605-D05F-47E6-84C5-26B3ADE33E53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6DE31-7CB8-4100-8D02-F0BE085FD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261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3039605-D05F-47E6-84C5-26B3ADE33E53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9F6DE31-7CB8-4100-8D02-F0BE085FD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99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39605-D05F-47E6-84C5-26B3ADE33E53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6DE31-7CB8-4100-8D02-F0BE085FD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45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3039605-D05F-47E6-84C5-26B3ADE33E53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9F6DE31-7CB8-4100-8D02-F0BE085FD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749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39605-D05F-47E6-84C5-26B3ADE33E53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6DE31-7CB8-4100-8D02-F0BE085FD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52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39605-D05F-47E6-84C5-26B3ADE33E53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6DE31-7CB8-4100-8D02-F0BE085FD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787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39605-D05F-47E6-84C5-26B3ADE33E53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6DE31-7CB8-4100-8D02-F0BE085FD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464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39605-D05F-47E6-84C5-26B3ADE33E53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6DE31-7CB8-4100-8D02-F0BE085FD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8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39605-D05F-47E6-84C5-26B3ADE33E53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6DE31-7CB8-4100-8D02-F0BE085FD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50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39605-D05F-47E6-84C5-26B3ADE33E53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6DE31-7CB8-4100-8D02-F0BE085FD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15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39605-D05F-47E6-84C5-26B3ADE33E53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6DE31-7CB8-4100-8D02-F0BE085FD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90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Padlock on computer motherboard">
            <a:extLst>
              <a:ext uri="{FF2B5EF4-FFF2-40B4-BE49-F238E27FC236}">
                <a16:creationId xmlns:a16="http://schemas.microsoft.com/office/drawing/2014/main" id="{A17D3DA3-4762-4B4E-BAA3-688EDA706D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F19E67-A8F5-42E4-B9D0-02ECF8A685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9" y="2237173"/>
            <a:ext cx="10081647" cy="2602062"/>
          </a:xfrm>
        </p:spPr>
        <p:txBody>
          <a:bodyPr>
            <a:normAutofit/>
          </a:bodyPr>
          <a:lstStyle/>
          <a:p>
            <a:r>
              <a:rPr lang="en-US" b="1" dirty="0"/>
              <a:t>PASSWORD GENERATOR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AA42F4-A03A-4F4E-B472-4DE3A57806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842935"/>
            <a:ext cx="9448800" cy="685800"/>
          </a:xfrm>
        </p:spPr>
        <p:txBody>
          <a:bodyPr>
            <a:normAutofit/>
          </a:bodyPr>
          <a:lstStyle/>
          <a:p>
            <a:r>
              <a:rPr lang="en-US" b="1" dirty="0"/>
              <a:t>BY GATES OGORK</a:t>
            </a:r>
          </a:p>
        </p:txBody>
      </p:sp>
    </p:spTree>
    <p:extLst>
      <p:ext uri="{BB962C8B-B14F-4D97-AF65-F5344CB8AC3E}">
        <p14:creationId xmlns:p14="http://schemas.microsoft.com/office/powerpoint/2010/main" val="1895401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ounded Rectangle 14">
            <a:extLst>
              <a:ext uri="{FF2B5EF4-FFF2-40B4-BE49-F238E27FC236}">
                <a16:creationId xmlns:a16="http://schemas.microsoft.com/office/drawing/2014/main" id="{843DD86A-8FAA-443F-9211-42A2AE8A7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A13AAE-18EB-4BDF-BAF7-F2F97B8D0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F5C1B21-B0DB-4206-99EE-C13D67038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9261589-06E9-4B7C-A8F1-26648507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19F239-54E9-487F-B49B-92F77BAE4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WHAT DOES IT DO?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CEBB211-6465-459F-9E31-62E4D27ACB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4143788"/>
              </p:ext>
            </p:extLst>
          </p:nvPr>
        </p:nvGraphicFramePr>
        <p:xfrm>
          <a:off x="5279472" y="746125"/>
          <a:ext cx="6290226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806904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ounded Rectangle 14">
            <a:extLst>
              <a:ext uri="{FF2B5EF4-FFF2-40B4-BE49-F238E27FC236}">
                <a16:creationId xmlns:a16="http://schemas.microsoft.com/office/drawing/2014/main" id="{843DD86A-8FAA-443F-9211-42A2AE8A7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A13AAE-18EB-4BDF-BAF7-F2F97B8D0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F5C1B21-B0DB-4206-99EE-C13D67038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9261589-06E9-4B7C-A8F1-26648507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EFF479-07D1-4C92-90B1-EF8455ED8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chemeClr val="bg1"/>
                </a:solidFill>
              </a:rPr>
              <a:t>ROADBLOCKS AND TROUBLE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9E76E17-65ED-4CFC-9BE1-A3D3042FC1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3905085"/>
              </p:ext>
            </p:extLst>
          </p:nvPr>
        </p:nvGraphicFramePr>
        <p:xfrm>
          <a:off x="5279472" y="746125"/>
          <a:ext cx="6290226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753362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ounded Rectangle 14">
            <a:extLst>
              <a:ext uri="{FF2B5EF4-FFF2-40B4-BE49-F238E27FC236}">
                <a16:creationId xmlns:a16="http://schemas.microsoft.com/office/drawing/2014/main" id="{843DD86A-8FAA-443F-9211-42A2AE8A7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2A13AAE-18EB-4BDF-BAF7-F2F97B8D0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F5C1B21-B0DB-4206-99EE-C13D67038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9261589-06E9-4B7C-A8F1-26648507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91FA9D-037E-4F70-83DB-A7BAD5282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WHAT I WOULD DO AFTER/BETTER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6F9AAF9E-A169-4C4D-85C0-2D7188DBFC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7300046"/>
              </p:ext>
            </p:extLst>
          </p:nvPr>
        </p:nvGraphicFramePr>
        <p:xfrm>
          <a:off x="5279472" y="746125"/>
          <a:ext cx="6290226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132509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</TotalTime>
  <Words>163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Vapor Trail</vt:lpstr>
      <vt:lpstr>PASSWORD GENERATOR</vt:lpstr>
      <vt:lpstr>WHAT DOES IT DO?</vt:lpstr>
      <vt:lpstr>ROADBLOCKS AND TROUBLE</vt:lpstr>
      <vt:lpstr>WHAT I WOULD DO AFTER/BETTER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PASSWORD GENERATOR</dc:title>
  <dc:creator>Gates Ogork</dc:creator>
  <cp:lastModifiedBy>Gates Ogork</cp:lastModifiedBy>
  <cp:revision>1</cp:revision>
  <dcterms:created xsi:type="dcterms:W3CDTF">2021-05-07T21:59:27Z</dcterms:created>
  <dcterms:modified xsi:type="dcterms:W3CDTF">2021-05-07T22:08:15Z</dcterms:modified>
</cp:coreProperties>
</file>