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6"/>
  </p:notesMasterIdLst>
  <p:handoutMasterIdLst>
    <p:handoutMasterId r:id="rId7"/>
  </p:handoutMasterIdLst>
  <p:sldIdLst>
    <p:sldId id="312" r:id="rId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88" autoAdjust="0"/>
  </p:normalViewPr>
  <p:slideViewPr>
    <p:cSldViewPr snapToGrid="0" snapToObjects="1">
      <p:cViewPr varScale="1">
        <p:scale>
          <a:sx n="68" d="100"/>
          <a:sy n="68" d="100"/>
        </p:scale>
        <p:origin x="816" y="6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3181144" y="832663"/>
            <a:ext cx="6392421" cy="3831221"/>
          </a:xfrm>
        </p:spPr>
        <p:txBody>
          <a:bodyPr anchor="ctr"/>
          <a:lstStyle/>
          <a:p>
            <a:r>
              <a:rPr lang="en-US" dirty="0"/>
              <a:t>Personality </a:t>
            </a:r>
            <a:br>
              <a:rPr lang="en-US" dirty="0"/>
            </a:br>
            <a:r>
              <a:rPr lang="en-US" dirty="0"/>
              <a:t>Trait </a:t>
            </a:r>
            <a:br>
              <a:rPr lang="en-US" dirty="0"/>
            </a:br>
            <a:r>
              <a:rPr lang="en-US" dirty="0"/>
              <a:t>Quiz</a:t>
            </a:r>
            <a:br>
              <a:rPr lang="en-US" dirty="0"/>
            </a:br>
            <a:endParaRPr lang="en-US" dirty="0"/>
          </a:p>
        </p:txBody>
      </p:sp>
      <p:sp>
        <p:nvSpPr>
          <p:cNvPr id="4" name="Oval 3">
            <a:extLst>
              <a:ext uri="{FF2B5EF4-FFF2-40B4-BE49-F238E27FC236}">
                <a16:creationId xmlns:a16="http://schemas.microsoft.com/office/drawing/2014/main" id="{F17D5EBD-203E-C0A1-92D2-AE8DFBAA415C}"/>
              </a:ext>
            </a:extLst>
          </p:cNvPr>
          <p:cNvSpPr/>
          <p:nvPr/>
        </p:nvSpPr>
        <p:spPr>
          <a:xfrm>
            <a:off x="3767797" y="3417601"/>
            <a:ext cx="4656406" cy="108454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By: Mitchesha Greene</a:t>
            </a:r>
            <a:endParaRPr lang="en-US" dirty="0">
              <a:ln w="0">
                <a:solidFill>
                  <a:schemeClr val="tx1"/>
                </a:solidFill>
              </a:ln>
              <a:solidFill>
                <a:schemeClr val="accent1"/>
              </a:solidFill>
              <a:effectLst>
                <a:outerShdw blurRad="38100" dist="25400" dir="5400000" algn="ctr" rotWithShape="0">
                  <a:srgbClr val="6E747A">
                    <a:alpha val="43000"/>
                  </a:srgbClr>
                </a:outerShdw>
              </a:effectLst>
            </a:endParaRPr>
          </a:p>
        </p:txBody>
      </p:sp>
      <p:sp>
        <p:nvSpPr>
          <p:cNvPr id="3" name="Rectangle: Rounded Corners 2">
            <a:extLst>
              <a:ext uri="{FF2B5EF4-FFF2-40B4-BE49-F238E27FC236}">
                <a16:creationId xmlns:a16="http://schemas.microsoft.com/office/drawing/2014/main" id="{F6671912-A61A-38DA-F586-517F5552D641}"/>
              </a:ext>
            </a:extLst>
          </p:cNvPr>
          <p:cNvSpPr/>
          <p:nvPr/>
        </p:nvSpPr>
        <p:spPr>
          <a:xfrm>
            <a:off x="422032" y="4963225"/>
            <a:ext cx="10815710" cy="1406325"/>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indent="457200" rtl="0">
              <a:spcBef>
                <a:spcPts val="0"/>
              </a:spcBef>
              <a:spcAft>
                <a:spcPts val="0"/>
              </a:spcAft>
            </a:pPr>
            <a:r>
              <a:rPr lang="en-US" dirty="0">
                <a:solidFill>
                  <a:schemeClr val="tx1"/>
                </a:solidFill>
              </a:rPr>
              <a:t>The Personality Trait Quiz is an interactive game that involves giving quizzes to others about their personality. The quiz includes questions such as "Do you get angry easily?" and the player responds with either a yes or no. It's a fun activity to play with friends and compare each other's results, determining whether you believe them or not.</a:t>
            </a:r>
          </a:p>
        </p:txBody>
      </p:sp>
      <p:pic>
        <p:nvPicPr>
          <p:cNvPr id="6" name="Picture 5" descr="A piece of paper with yellow sticky notes&#10;&#10;Description automatically generated">
            <a:extLst>
              <a:ext uri="{FF2B5EF4-FFF2-40B4-BE49-F238E27FC236}">
                <a16:creationId xmlns:a16="http://schemas.microsoft.com/office/drawing/2014/main" id="{FA3B5A07-584B-0C28-72E1-D3F432B1146F}"/>
              </a:ext>
            </a:extLst>
          </p:cNvPr>
          <p:cNvPicPr>
            <a:picLocks noChangeAspect="1"/>
          </p:cNvPicPr>
          <p:nvPr/>
        </p:nvPicPr>
        <p:blipFill>
          <a:blip r:embed="rId3"/>
          <a:stretch>
            <a:fillRect/>
          </a:stretch>
        </p:blipFill>
        <p:spPr>
          <a:xfrm>
            <a:off x="0" y="0"/>
            <a:ext cx="4589045" cy="2743200"/>
          </a:xfrm>
          <a:prstGeom prst="rect">
            <a:avLst/>
          </a:prstGeom>
        </p:spPr>
      </p:pic>
    </p:spTree>
    <p:extLst>
      <p:ext uri="{BB962C8B-B14F-4D97-AF65-F5344CB8AC3E}">
        <p14:creationId xmlns:p14="http://schemas.microsoft.com/office/powerpoint/2010/main" val="220243767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32354047-8fd1-4aed-8ef6-a35f6208872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CE03CD8FA4C64086FE2A3189EA1F92" ma:contentTypeVersion="12" ma:contentTypeDescription="Create a new document." ma:contentTypeScope="" ma:versionID="2e7d630dcbf6e56218ba393454a44181">
  <xsd:schema xmlns:xsd="http://www.w3.org/2001/XMLSchema" xmlns:xs="http://www.w3.org/2001/XMLSchema" xmlns:p="http://schemas.microsoft.com/office/2006/metadata/properties" xmlns:ns3="56eb51e7-d57b-4457-8507-33a481b66238" xmlns:ns4="32354047-8fd1-4aed-8ef6-a35f6208872e" targetNamespace="http://schemas.microsoft.com/office/2006/metadata/properties" ma:root="true" ma:fieldsID="834bceeecf7b9da3a693ed3b59cd3102" ns3:_="" ns4:_="">
    <xsd:import namespace="56eb51e7-d57b-4457-8507-33a481b66238"/>
    <xsd:import namespace="32354047-8fd1-4aed-8ef6-a35f6208872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ObjectDetectorVersions" minOccurs="0"/>
                <xsd:element ref="ns4:MediaServiceSearchProperties" minOccurs="0"/>
                <xsd:element ref="ns4:MediaServiceSystemTag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eb51e7-d57b-4457-8507-33a481b6623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2354047-8fd1-4aed-8ef6-a35f6208872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www.w3.org/XML/1998/namespace"/>
    <ds:schemaRef ds:uri="56eb51e7-d57b-4457-8507-33a481b66238"/>
    <ds:schemaRef ds:uri="http://purl.org/dc/terms/"/>
    <ds:schemaRef ds:uri="http://purl.org/dc/elements/1.1/"/>
    <ds:schemaRef ds:uri="http://schemas.microsoft.com/office/2006/documentManagement/type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32354047-8fd1-4aed-8ef6-a35f6208872e"/>
  </ds:schemaRefs>
</ds:datastoreItem>
</file>

<file path=customXml/itemProps3.xml><?xml version="1.0" encoding="utf-8"?>
<ds:datastoreItem xmlns:ds="http://schemas.openxmlformats.org/officeDocument/2006/customXml" ds:itemID="{608E5F53-B9A4-4DCA-BB80-6D88584AB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eb51e7-d57b-4457-8507-33a481b66238"/>
    <ds:schemaRef ds:uri="32354047-8fd1-4aed-8ef6-a35f620887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{E0A1903D-56A5-4778-A96F-C4441E95D42A}tf78438558_win32</Template>
  <TotalTime>49</TotalTime>
  <Words>74</Words>
  <Application>Microsoft Office PowerPoint</Application>
  <PresentationFormat>Widescreen</PresentationFormat>
  <Paragraphs>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Sabon Next LT</vt:lpstr>
      <vt:lpstr>Custom</vt:lpstr>
      <vt:lpstr>Personality  Trait  Quiz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Trait  Quiz </dc:title>
  <dc:subject/>
  <dc:creator>Mitchesha Greene</dc:creator>
  <cp:lastModifiedBy>Mitchesha Greene</cp:lastModifiedBy>
  <cp:revision>3</cp:revision>
  <dcterms:created xsi:type="dcterms:W3CDTF">2024-04-24T20:11:21Z</dcterms:created>
  <dcterms:modified xsi:type="dcterms:W3CDTF">2024-04-27T00:14:11Z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0x01010099CE03CD8FA4C64086FE2A3189EA1F92</vt:lpwstr>
  </property>
</Properties>
</file>