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898F-E153-4F21-E3CF-E7509EA43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DD472-F7C3-45F4-43C0-8F4B3C958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C8E2-B6E8-BB65-9608-523F97BC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00F55-E51A-BFAA-F472-1234B823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1744F-9A9C-48E7-BF31-61356F04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68F7-DABA-0DE9-5BB2-5436C969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D33EE-3F68-A5E6-95F9-7694FED8E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CF23-DC1E-F059-539B-D4DF05FF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E7DF-20B6-A4D9-02F7-2E41663F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52D4-6815-8332-CCF6-E2954B41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43671-92E1-A004-2296-3486173CA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3970F-6A65-BDAE-03C5-43B1B068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D0FA-66FC-E676-8121-4AE9280C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64A6-1793-4157-F7A7-4CC5F1EF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3FF8-D4EC-C040-9E0D-99085DF6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37B7-D6E6-F56C-DAEB-F13FC3F4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E63D-505D-9717-69F8-3FC4A9CC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D450-9D0D-2E27-85A7-07EF5D7A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7AC2-93B0-01BB-C1F7-9E5838F3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23DE-C8BC-23F0-1620-C232B04B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9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22D9-D2AD-628F-3344-D75E9BFA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699C9-E473-BF89-2538-61020B0F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549E-30A5-F810-2351-93934260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8077-65C9-732E-EE52-B53BA8D5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D187-312C-6471-FBA7-D617C6E3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3258-9F67-3680-2A7A-AC92645E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726F-971B-957E-ABBB-99DE48899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F49E-018E-CB69-B2C1-9EBF12C9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0C35-DC91-784B-FE8C-E7146D22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5C4F0-FDAB-1B96-1C8A-EEFAC5E1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6A01F-F4C6-710B-72EF-4585FCF6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BF14-F876-C7E4-4C79-7B7CCFF6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14E2C-B6E4-88D6-AF84-AC3F2952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EFF7A-761F-6168-F67E-DB6B4C2A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0819B-4F22-1E18-B197-AEF869375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74F85-4E1F-B707-4563-AC7B68CDB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486A9-E1DF-52A3-A1A0-D93318B7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C20FE-2489-6B13-1796-F3F0281A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E25B8-BCCB-A985-DE2E-DADA4FAA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67E3-47D5-902C-B3A8-1F5CA953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B46F5-D125-E329-E737-2C71D81A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F526E-20D5-1DD1-0BD0-F9675672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9D123-4728-439B-5F9E-C4FCE48A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3F39C-4203-8AB0-7A4C-69E3917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453F7-55B9-170B-668B-8038DD64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A998B-6753-48BA-8CAA-9013C840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BBF1-49C2-0062-9DBC-49B2C5CA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02DD-F3DA-7FF2-5B06-6B2CC8DD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82F44-FA22-ED54-EF85-A5FF0783D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F6592-453E-FE6E-7DE7-0F350E6E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7CFEF-698B-391B-FB99-7882C2E0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EFA3C-25C9-9B11-9E6B-90EBFF1A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49AB-1C49-798A-3A9A-9CDB157C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AD47B-6BE9-BD7A-E6AC-B2D853FDC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8CB63-819C-8256-20ED-DBEFFDA7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BDE1B-6FE0-30D8-E4DF-6D34DBE6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CFA8E-4346-BBDF-6D1B-BF6F2883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BBA7B-35AE-E3F2-FED2-1C8248E0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EF36C-344F-5C5F-1B0E-32B0BC5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230B3-0832-350F-520F-7C4A4AC3A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AB9E-94EC-95F3-9733-3C8DC841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41F63-2D16-45C9-A0DF-054BCE24695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5B32-EBBC-474A-3DB2-5CBC6C7A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8AE-32BD-3E70-5C6B-EC79AB5F5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D82DE-8EA7-4C10-9925-2F34E291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137-0DBE-B828-20AD-6E190EADF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D4C3C-2EEC-A17C-0CA7-094D87E25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election&#10;&#10;Description automatically generated">
            <a:extLst>
              <a:ext uri="{FF2B5EF4-FFF2-40B4-BE49-F238E27FC236}">
                <a16:creationId xmlns:a16="http://schemas.microsoft.com/office/drawing/2014/main" id="{68A73648-0998-C557-4E8D-FEC4CDD0C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" y="134471"/>
            <a:ext cx="12169514" cy="65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Gine</dc:creator>
  <cp:lastModifiedBy>Nick Gine</cp:lastModifiedBy>
  <cp:revision>1</cp:revision>
  <dcterms:created xsi:type="dcterms:W3CDTF">2024-04-27T00:15:04Z</dcterms:created>
  <dcterms:modified xsi:type="dcterms:W3CDTF">2024-04-27T00:15:33Z</dcterms:modified>
</cp:coreProperties>
</file>