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0BC10-BEA7-4EC0-AD68-DE157CB9AFF9}" v="4" dt="2020-12-04T18:32:2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Harbin" userId="S::tharbin3@students.kennesaw.edu::6c16d6ec-fd43-4e1c-a397-5e8e05eb50f6" providerId="AD" clId="Web-{BEE0BC10-BEA7-4EC0-AD68-DE157CB9AFF9}"/>
    <pc:docChg chg="modSld">
      <pc:chgData name="Taylor Harbin" userId="S::tharbin3@students.kennesaw.edu::6c16d6ec-fd43-4e1c-a397-5e8e05eb50f6" providerId="AD" clId="Web-{BEE0BC10-BEA7-4EC0-AD68-DE157CB9AFF9}" dt="2020-12-04T18:33:46.616" v="33"/>
      <pc:docMkLst>
        <pc:docMk/>
      </pc:docMkLst>
      <pc:sldChg chg="addSp delSp modSp">
        <pc:chgData name="Taylor Harbin" userId="S::tharbin3@students.kennesaw.edu::6c16d6ec-fd43-4e1c-a397-5e8e05eb50f6" providerId="AD" clId="Web-{BEE0BC10-BEA7-4EC0-AD68-DE157CB9AFF9}" dt="2020-12-04T18:33:46.616" v="33"/>
        <pc:sldMkLst>
          <pc:docMk/>
          <pc:sldMk cId="1316745424" sldId="256"/>
        </pc:sldMkLst>
        <pc:spChg chg="mo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2" creationId="{51D83635-1D22-4701-B9F3-4F1CDEF5D7D3}"/>
          </ac:spMkLst>
        </pc:spChg>
        <pc:spChg chg="mo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3" creationId="{73BFDA42-536D-4E6A-A180-3EDB5163EC7F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97" creationId="{82950D9A-4705-4314-961A-4F88B2CE412D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42.615" v="6"/>
          <ac:spMkLst>
            <pc:docMk/>
            <pc:sldMk cId="1316745424" sldId="256"/>
            <ac:spMk id="10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42.615" v="6"/>
          <ac:spMkLst>
            <pc:docMk/>
            <pc:sldMk cId="1316745424" sldId="256"/>
            <ac:spMk id="104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31.100" v="4"/>
          <ac:spMkLst>
            <pc:docMk/>
            <pc:sldMk cId="1316745424" sldId="256"/>
            <ac:spMk id="106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0.538" v="8"/>
          <ac:spMkLst>
            <pc:docMk/>
            <pc:sldMk cId="1316745424" sldId="256"/>
            <ac:spMk id="107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2:31.100" v="4"/>
          <ac:spMkLst>
            <pc:docMk/>
            <pc:sldMk cId="1316745424" sldId="256"/>
            <ac:spMk id="108" creationId="{38572CB4-198F-40EB-A56D-65D841A383D4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3.803" v="10"/>
          <ac:spMkLst>
            <pc:docMk/>
            <pc:sldMk cId="1316745424" sldId="256"/>
            <ac:spMk id="116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3.803" v="10"/>
          <ac:spMkLst>
            <pc:docMk/>
            <pc:sldMk cId="1316745424" sldId="256"/>
            <ac:spMk id="117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7.335" v="12"/>
          <ac:spMkLst>
            <pc:docMk/>
            <pc:sldMk cId="1316745424" sldId="256"/>
            <ac:spMk id="121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7.335" v="12"/>
          <ac:spMkLst>
            <pc:docMk/>
            <pc:sldMk cId="1316745424" sldId="256"/>
            <ac:spMk id="122" creationId="{38572CB4-198F-40EB-A56D-65D841A383D4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9.975" v="14"/>
          <ac:spMkLst>
            <pc:docMk/>
            <pc:sldMk cId="1316745424" sldId="256"/>
            <ac:spMk id="124" creationId="{D4938BEB-26BE-45D6-AFAC-5689B5FA92BC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09.975" v="14"/>
          <ac:spMkLst>
            <pc:docMk/>
            <pc:sldMk cId="1316745424" sldId="256"/>
            <ac:spMk id="125" creationId="{F2922C2C-A14D-45A0-987E-ECE330E0D608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2.850" v="16"/>
          <ac:spMkLst>
            <pc:docMk/>
            <pc:sldMk cId="1316745424" sldId="256"/>
            <ac:spMk id="131" creationId="{A817523A-D1A4-4AA1-A06E-3E8AA7B4B972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2.850" v="16"/>
          <ac:spMkLst>
            <pc:docMk/>
            <pc:sldMk cId="1316745424" sldId="256"/>
            <ac:spMk id="132" creationId="{04E9E526-05D2-4C66-8B99-CB7BC51F326C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6.007" v="18"/>
          <ac:spMkLst>
            <pc:docMk/>
            <pc:sldMk cId="1316745424" sldId="256"/>
            <ac:spMk id="134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18.413" v="20"/>
          <ac:spMkLst>
            <pc:docMk/>
            <pc:sldMk cId="1316745424" sldId="256"/>
            <ac:spMk id="139" creationId="{2B78D151-52A1-46B3-8374-570DA802E9A5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0.288" v="22"/>
          <ac:spMkLst>
            <pc:docMk/>
            <pc:sldMk cId="1316745424" sldId="256"/>
            <ac:spMk id="14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4.241" v="24"/>
          <ac:spMkLst>
            <pc:docMk/>
            <pc:sldMk cId="1316745424" sldId="256"/>
            <ac:spMk id="14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24.241" v="24"/>
          <ac:spMkLst>
            <pc:docMk/>
            <pc:sldMk cId="1316745424" sldId="256"/>
            <ac:spMk id="149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35.648" v="26"/>
          <ac:spMkLst>
            <pc:docMk/>
            <pc:sldMk cId="1316745424" sldId="256"/>
            <ac:spMk id="15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0.913" v="28"/>
          <ac:spMkLst>
            <pc:docMk/>
            <pc:sldMk cId="1316745424" sldId="256"/>
            <ac:spMk id="15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0.913" v="28"/>
          <ac:spMkLst>
            <pc:docMk/>
            <pc:sldMk cId="1316745424" sldId="256"/>
            <ac:spMk id="159" creationId="{CF235D52-C9F6-41DA-88E0-4CB351A55EBB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4.866" v="30"/>
          <ac:spMkLst>
            <pc:docMk/>
            <pc:sldMk cId="1316745424" sldId="256"/>
            <ac:spMk id="163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2"/>
          <ac:spMkLst>
            <pc:docMk/>
            <pc:sldMk cId="1316745424" sldId="256"/>
            <ac:spMk id="168" creationId="{6CC457A8-96E9-4902-B5AA-212D169CD917}"/>
          </ac:spMkLst>
        </pc:spChg>
        <pc:spChg chg="add del">
          <ac:chgData name="Taylor Harbin" userId="S::tharbin3@students.kennesaw.edu::6c16d6ec-fd43-4e1c-a397-5e8e05eb50f6" providerId="AD" clId="Web-{BEE0BC10-BEA7-4EC0-AD68-DE157CB9AFF9}" dt="2020-12-04T18:33:46.616" v="32"/>
          <ac:spMkLst>
            <pc:docMk/>
            <pc:sldMk cId="1316745424" sldId="256"/>
            <ac:spMk id="169" creationId="{CF235D52-C9F6-41DA-88E0-4CB351A55EBB}"/>
          </ac:spMkLst>
        </pc:spChg>
        <pc:spChg chg="add">
          <ac:chgData name="Taylor Harbin" userId="S::tharbin3@students.kennesaw.edu::6c16d6ec-fd43-4e1c-a397-5e8e05eb50f6" providerId="AD" clId="Web-{BEE0BC10-BEA7-4EC0-AD68-DE157CB9AFF9}" dt="2020-12-04T18:33:46.616" v="33"/>
          <ac:spMkLst>
            <pc:docMk/>
            <pc:sldMk cId="1316745424" sldId="256"/>
            <ac:spMk id="173" creationId="{6CC457A8-96E9-4902-B5AA-212D169CD917}"/>
          </ac:spMkLst>
        </pc:spChg>
        <pc:picChg chg="add mod">
          <ac:chgData name="Taylor Harbin" userId="S::tharbin3@students.kennesaw.edu::6c16d6ec-fd43-4e1c-a397-5e8e05eb50f6" providerId="AD" clId="Web-{BEE0BC10-BEA7-4EC0-AD68-DE157CB9AFF9}" dt="2020-12-04T18:33:46.616" v="33"/>
          <ac:picMkLst>
            <pc:docMk/>
            <pc:sldMk cId="1316745424" sldId="256"/>
            <ac:picMk id="4" creationId="{1806E47C-24B4-4745-96FC-01C386F2D39D}"/>
          </ac:picMkLst>
        </pc:picChg>
        <pc:picChg chg="mod ord">
          <ac:chgData name="Taylor Harbin" userId="S::tharbin3@students.kennesaw.edu::6c16d6ec-fd43-4e1c-a397-5e8e05eb50f6" providerId="AD" clId="Web-{BEE0BC10-BEA7-4EC0-AD68-DE157CB9AFF9}" dt="2020-12-04T18:33:46.616" v="33"/>
          <ac:picMkLst>
            <pc:docMk/>
            <pc:sldMk cId="1316745424" sldId="256"/>
            <ac:picMk id="91" creationId="{C191E7A1-C80D-4607-8879-C65FAE88FE58}"/>
          </ac:picMkLst>
        </pc:picChg>
        <pc:cxnChg chg="add del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99" creationId="{13AC671C-E66F-43C5-A66A-C477339DD23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01" creationId="{EEE10AC2-20ED-4628-9A8E-14F8437B55CB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05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09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31.100" v="4"/>
          <ac:cxnSpMkLst>
            <pc:docMk/>
            <pc:sldMk cId="1316745424" sldId="256"/>
            <ac:cxnSpMk id="110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1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12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3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2:42.615" v="6"/>
          <ac:cxnSpMkLst>
            <pc:docMk/>
            <pc:sldMk cId="1316745424" sldId="256"/>
            <ac:cxnSpMk id="114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0.538" v="8"/>
          <ac:cxnSpMkLst>
            <pc:docMk/>
            <pc:sldMk cId="1316745424" sldId="256"/>
            <ac:cxnSpMk id="115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18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19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3.803" v="10"/>
          <ac:cxnSpMkLst>
            <pc:docMk/>
            <pc:sldMk cId="1316745424" sldId="256"/>
            <ac:cxnSpMk id="120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7.335" v="12"/>
          <ac:cxnSpMkLst>
            <pc:docMk/>
            <pc:sldMk cId="1316745424" sldId="256"/>
            <ac:cxnSpMk id="123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6" creationId="{555DA026-EBCA-4BC9-B242-98A1E047E50F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7" creationId="{7AAFE157-797A-4C20-84D2-10E0FD04D5F3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8" creationId="{2F2BA51C-5502-45A8-9DAC-2244668C7F9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29" creationId="{1A7F1080-7DA2-430F-82F3-763FD63A7676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09.975" v="14"/>
          <ac:cxnSpMkLst>
            <pc:docMk/>
            <pc:sldMk cId="1316745424" sldId="256"/>
            <ac:cxnSpMk id="130" creationId="{59752C49-F8D8-42A2-84A4-98540163CE94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2.850" v="16"/>
          <ac:cxnSpMkLst>
            <pc:docMk/>
            <pc:sldMk cId="1316745424" sldId="256"/>
            <ac:cxnSpMk id="133" creationId="{F3F47F83-8728-4E0D-BDE6-2C09A035C87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5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6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7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6.007" v="18"/>
          <ac:cxnSpMkLst>
            <pc:docMk/>
            <pc:sldMk cId="1316745424" sldId="256"/>
            <ac:cxnSpMk id="138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0" creationId="{E2F61726-9292-4844-9EBF-341051AAFDBE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1" creationId="{2178E38C-83CD-4BC6-893D-662EF9BFAA6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18.413" v="20"/>
          <ac:cxnSpMkLst>
            <pc:docMk/>
            <pc:sldMk cId="1316745424" sldId="256"/>
            <ac:cxnSpMk id="142" creationId="{5D1D742B-AE62-4EEF-818B-031803203CF1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0.288" v="22"/>
          <ac:cxnSpMkLst>
            <pc:docMk/>
            <pc:sldMk cId="1316745424" sldId="256"/>
            <ac:cxnSpMk id="14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24.241" v="24"/>
          <ac:cxnSpMkLst>
            <pc:docMk/>
            <pc:sldMk cId="1316745424" sldId="256"/>
            <ac:cxnSpMk id="152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35.648" v="26"/>
          <ac:cxnSpMkLst>
            <pc:docMk/>
            <pc:sldMk cId="1316745424" sldId="256"/>
            <ac:cxnSpMk id="15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0.913" v="28"/>
          <ac:cxnSpMkLst>
            <pc:docMk/>
            <pc:sldMk cId="1316745424" sldId="256"/>
            <ac:cxnSpMk id="162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4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5" creationId="{F6B36C06-EBC6-4357-8273-3A346133184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6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4.866" v="30"/>
          <ac:cxnSpMkLst>
            <pc:docMk/>
            <pc:sldMk cId="1316745424" sldId="256"/>
            <ac:cxnSpMk id="167" creationId="{80E2485D-753D-47D5-86D2-61010E6C166C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0" creationId="{17E12B2D-1C6C-4602-A3C9-95E703D91062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1" creationId="{76A2A7DA-2046-4C9B-9C49-92AE548B8CDD}"/>
          </ac:cxnSpMkLst>
        </pc:cxnChg>
        <pc:cxnChg chg="add del">
          <ac:chgData name="Taylor Harbin" userId="S::tharbin3@students.kennesaw.edu::6c16d6ec-fd43-4e1c-a397-5e8e05eb50f6" providerId="AD" clId="Web-{BEE0BC10-BEA7-4EC0-AD68-DE157CB9AFF9}" dt="2020-12-04T18:33:46.616" v="32"/>
          <ac:cxnSpMkLst>
            <pc:docMk/>
            <pc:sldMk cId="1316745424" sldId="256"/>
            <ac:cxnSpMk id="172" creationId="{F6B36C06-EBC6-4357-8273-3A346133184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4" creationId="{17E12B2D-1C6C-4602-A3C9-95E703D91062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5" creationId="{F6B36C06-EBC6-4357-8273-3A346133184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6" creationId="{76A2A7DA-2046-4C9B-9C49-92AE548B8CDD}"/>
          </ac:cxnSpMkLst>
        </pc:cxnChg>
        <pc:cxnChg chg="add">
          <ac:chgData name="Taylor Harbin" userId="S::tharbin3@students.kennesaw.edu::6c16d6ec-fd43-4e1c-a397-5e8e05eb50f6" providerId="AD" clId="Web-{BEE0BC10-BEA7-4EC0-AD68-DE157CB9AFF9}" dt="2020-12-04T18:33:46.616" v="33"/>
          <ac:cxnSpMkLst>
            <pc:docMk/>
            <pc:sldMk cId="1316745424" sldId="256"/>
            <ac:cxnSpMk id="177" creationId="{80E2485D-753D-47D5-86D2-61010E6C16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05">
            <a:extLst>
              <a:ext uri="{FF2B5EF4-FFF2-40B4-BE49-F238E27FC236}">
                <a16:creationId xmlns:a16="http://schemas.microsoft.com/office/drawing/2014/main" id="{6CC457A8-96E9-4902-B5AA-212D169CD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83635-1D22-4701-B9F3-4F1CDEF5D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2271059"/>
            <a:ext cx="6026851" cy="339463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Pong Game</a:t>
            </a:r>
            <a:br>
              <a:rPr lang="en-US"/>
            </a:br>
            <a:r>
              <a:rPr lang="en-US"/>
              <a:t>“No Ball is too easy”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FDA42-536D-4E6A-A180-3EDB5163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9" y="1192307"/>
            <a:ext cx="6026851" cy="1086131"/>
          </a:xfrm>
        </p:spPr>
        <p:txBody>
          <a:bodyPr anchor="ctr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100"/>
              <a:t>Original Coder: Joe S.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Updated by: </a:t>
            </a:r>
            <a:r>
              <a:rPr lang="en-US" sz="1100" err="1"/>
              <a:t>Tj</a:t>
            </a:r>
            <a:r>
              <a:rPr lang="en-US" sz="1100"/>
              <a:t> Martin &amp; Taylor Harbin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Adding 4 player functionality to a classic arcade game.</a:t>
            </a:r>
          </a:p>
        </p:txBody>
      </p:sp>
      <p:cxnSp>
        <p:nvCxnSpPr>
          <p:cNvPr id="174" name="Straight Connector 107">
            <a:extLst>
              <a:ext uri="{FF2B5EF4-FFF2-40B4-BE49-F238E27FC236}">
                <a16:creationId xmlns:a16="http://schemas.microsoft.com/office/drawing/2014/main" id="{17E12B2D-1C6C-4602-A3C9-95E703D91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631"/>
            <a:ext cx="5277223" cy="154688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09">
            <a:extLst>
              <a:ext uri="{FF2B5EF4-FFF2-40B4-BE49-F238E27FC236}">
                <a16:creationId xmlns:a16="http://schemas.microsoft.com/office/drawing/2014/main" id="{F6B36C06-EBC6-4357-8273-3A3461331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06E47C-24B4-4745-96FC-01C386F2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" r="7364"/>
          <a:stretch/>
        </p:blipFill>
        <p:spPr>
          <a:xfrm>
            <a:off x="8128000" y="-32568"/>
            <a:ext cx="4064001" cy="3452833"/>
          </a:xfrm>
          <a:prstGeom prst="rect">
            <a:avLst/>
          </a:prstGeom>
        </p:spPr>
      </p:pic>
      <p:pic>
        <p:nvPicPr>
          <p:cNvPr id="91" name="Picture 3">
            <a:extLst>
              <a:ext uri="{FF2B5EF4-FFF2-40B4-BE49-F238E27FC236}">
                <a16:creationId xmlns:a16="http://schemas.microsoft.com/office/drawing/2014/main" id="{C191E7A1-C80D-4607-8879-C65FAE88F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r="15978"/>
          <a:stretch/>
        </p:blipFill>
        <p:spPr>
          <a:xfrm>
            <a:off x="8128000" y="3415623"/>
            <a:ext cx="4064001" cy="3452833"/>
          </a:xfrm>
          <a:prstGeom prst="rect">
            <a:avLst/>
          </a:prstGeom>
        </p:spPr>
      </p:pic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76A2A7DA-2046-4C9B-9C49-92AE548B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8105"/>
            <a:ext cx="7536329" cy="13998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3">
            <a:extLst>
              <a:ext uri="{FF2B5EF4-FFF2-40B4-BE49-F238E27FC236}">
                <a16:creationId xmlns:a16="http://schemas.microsoft.com/office/drawing/2014/main" id="{80E2485D-753D-47D5-86D2-61010E6C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896659"/>
            <a:ext cx="2546087" cy="2939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4542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AngleLinesVTI</vt:lpstr>
      <vt:lpstr>Pong Game “No Ball is too easy”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 “No Ball is too easy”</dc:title>
  <dc:creator>Tj Martin</dc:creator>
  <cp:revision>1</cp:revision>
  <dcterms:created xsi:type="dcterms:W3CDTF">2020-12-04T18:24:55Z</dcterms:created>
  <dcterms:modified xsi:type="dcterms:W3CDTF">2020-12-04T18:33:54Z</dcterms:modified>
</cp:coreProperties>
</file>