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C8013A-3BD6-48B5-8193-4C2CDF8D6EA7}" v="11" dt="2020-12-04T18:43:51.621"/>
    <p1510:client id="{BEE0BC10-BEA7-4EC0-AD68-DE157CB9AFF9}" v="4" dt="2020-12-04T18:32:20.6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35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2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1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9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3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4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95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6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16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1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7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2" r:id="rId6"/>
    <p:sldLayoutId id="2147483788" r:id="rId7"/>
    <p:sldLayoutId id="2147483789" r:id="rId8"/>
    <p:sldLayoutId id="2147483790" r:id="rId9"/>
    <p:sldLayoutId id="2147483791" r:id="rId10"/>
    <p:sldLayoutId id="21474837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3" name="Rectangle 105">
            <a:extLst>
              <a:ext uri="{FF2B5EF4-FFF2-40B4-BE49-F238E27FC236}">
                <a16:creationId xmlns:a16="http://schemas.microsoft.com/office/drawing/2014/main" id="{6CC457A8-96E9-4902-B5AA-212D169CD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83635-1D22-4701-B9F3-4F1CDEF5D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2669" y="2271059"/>
            <a:ext cx="6026851" cy="3394635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Pong Game</a:t>
            </a:r>
            <a:br>
              <a:rPr lang="en-US"/>
            </a:br>
            <a:r>
              <a:rPr lang="en-US"/>
              <a:t>“No Ball is too easy”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BFDA42-536D-4E6A-A180-3EDB5163E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669" y="1192307"/>
            <a:ext cx="6026851" cy="1086131"/>
          </a:xfrm>
        </p:spPr>
        <p:txBody>
          <a:bodyPr anchor="ctr">
            <a:normAutofit fontScale="92500" lnSpcReduction="10000"/>
          </a:bodyPr>
          <a:lstStyle/>
          <a:p>
            <a:pPr algn="l">
              <a:lnSpc>
                <a:spcPct val="110000"/>
              </a:lnSpc>
            </a:pPr>
            <a:r>
              <a:rPr lang="en-US" sz="1100"/>
              <a:t>Original Coder: Joe S.</a:t>
            </a:r>
          </a:p>
          <a:p>
            <a:pPr algn="l">
              <a:lnSpc>
                <a:spcPct val="110000"/>
              </a:lnSpc>
            </a:pPr>
            <a:r>
              <a:rPr lang="en-US" sz="1100"/>
              <a:t>Updated by: </a:t>
            </a:r>
            <a:r>
              <a:rPr lang="en-US" sz="1100" err="1"/>
              <a:t>Tj</a:t>
            </a:r>
            <a:r>
              <a:rPr lang="en-US" sz="1100"/>
              <a:t> Martin &amp; Taylor Harbin</a:t>
            </a:r>
          </a:p>
          <a:p>
            <a:pPr algn="l">
              <a:lnSpc>
                <a:spcPct val="110000"/>
              </a:lnSpc>
            </a:pPr>
            <a:r>
              <a:rPr lang="en-US" sz="1100"/>
              <a:t>Adding 4 player functionality to a classic arcade game.</a:t>
            </a:r>
          </a:p>
          <a:p>
            <a:pPr algn="l">
              <a:lnSpc>
                <a:spcPct val="110000"/>
              </a:lnSpc>
            </a:pPr>
            <a:r>
              <a:rPr lang="en-US" sz="1100" b="0">
                <a:solidFill>
                  <a:schemeClr val="tx1"/>
                </a:solidFill>
                <a:ea typeface="+mn-lt"/>
                <a:cs typeface="+mn-lt"/>
              </a:rPr>
              <a:t>https://github.com/ksu-is/pong-game.Fall2020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4" name="Straight Connector 107">
            <a:extLst>
              <a:ext uri="{FF2B5EF4-FFF2-40B4-BE49-F238E27FC236}">
                <a16:creationId xmlns:a16="http://schemas.microsoft.com/office/drawing/2014/main" id="{17E12B2D-1C6C-4602-A3C9-95E703D91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1631"/>
            <a:ext cx="5277223" cy="154688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09">
            <a:extLst>
              <a:ext uri="{FF2B5EF4-FFF2-40B4-BE49-F238E27FC236}">
                <a16:creationId xmlns:a16="http://schemas.microsoft.com/office/drawing/2014/main" id="{F6B36C06-EBC6-4357-8273-3A3461331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10457"/>
            <a:ext cx="1143001" cy="50464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806E47C-24B4-4745-96FC-01C386F2D3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1" r="7364"/>
          <a:stretch/>
        </p:blipFill>
        <p:spPr>
          <a:xfrm>
            <a:off x="8128000" y="-32568"/>
            <a:ext cx="4064001" cy="3452833"/>
          </a:xfrm>
          <a:prstGeom prst="rect">
            <a:avLst/>
          </a:prstGeom>
        </p:spPr>
      </p:pic>
      <p:pic>
        <p:nvPicPr>
          <p:cNvPr id="91" name="Picture 3">
            <a:extLst>
              <a:ext uri="{FF2B5EF4-FFF2-40B4-BE49-F238E27FC236}">
                <a16:creationId xmlns:a16="http://schemas.microsoft.com/office/drawing/2014/main" id="{C191E7A1-C80D-4607-8879-C65FAE88FE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57" r="15978"/>
          <a:stretch/>
        </p:blipFill>
        <p:spPr>
          <a:xfrm>
            <a:off x="8128000" y="3415623"/>
            <a:ext cx="4064001" cy="3452833"/>
          </a:xfrm>
          <a:prstGeom prst="rect">
            <a:avLst/>
          </a:prstGeom>
        </p:spPr>
      </p:pic>
      <p:cxnSp>
        <p:nvCxnSpPr>
          <p:cNvPr id="176" name="Straight Connector 111">
            <a:extLst>
              <a:ext uri="{FF2B5EF4-FFF2-40B4-BE49-F238E27FC236}">
                <a16:creationId xmlns:a16="http://schemas.microsoft.com/office/drawing/2014/main" id="{76A2A7DA-2046-4C9B-9C49-92AE548B8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58105"/>
            <a:ext cx="7536329" cy="139989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13">
            <a:extLst>
              <a:ext uri="{FF2B5EF4-FFF2-40B4-BE49-F238E27FC236}">
                <a16:creationId xmlns:a16="http://schemas.microsoft.com/office/drawing/2014/main" id="{80E2485D-753D-47D5-86D2-61010E6C1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896659"/>
            <a:ext cx="2546087" cy="2939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745424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Univers Condensed Light</vt:lpstr>
      <vt:lpstr>Walbaum Display Light</vt:lpstr>
      <vt:lpstr>AngleLinesVTI</vt:lpstr>
      <vt:lpstr>Pong Game “No Ball is too easy”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Pong Game “No Ball is too easy”</dc:title>
  <dc:creator>Tj Martin</dc:creator>
  <cp:lastModifiedBy>Taylor Harbin</cp:lastModifiedBy>
  <cp:revision>2</cp:revision>
  <dcterms:created xsi:type="dcterms:W3CDTF">2020-12-04T18:24:55Z</dcterms:created>
  <dcterms:modified xsi:type="dcterms:W3CDTF">2020-12-04T18:49:28Z</dcterms:modified>
</cp:coreProperties>
</file>