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1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4/30/23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2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62" r:id="rId7"/>
    <p:sldLayoutId id="2147483763" r:id="rId8"/>
    <p:sldLayoutId id="2147483764" r:id="rId9"/>
    <p:sldLayoutId id="2147483765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C44A4-F4C0-F44D-AC48-2C62D3A13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/>
              <a:t>One Man Hang 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44B1-05AE-5F4B-8873-0D8CCAA7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4354118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The classic childhood game... with just one user!</a:t>
            </a:r>
          </a:p>
        </p:txBody>
      </p:sp>
      <p:grpSp>
        <p:nvGrpSpPr>
          <p:cNvPr id="1044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angman - Word Game - Apps on Google Play">
            <a:extLst>
              <a:ext uri="{FF2B5EF4-FFF2-40B4-BE49-F238E27FC236}">
                <a16:creationId xmlns:a16="http://schemas.microsoft.com/office/drawing/2014/main" id="{DEFAEB84-05FD-944A-8769-A50ADBFF6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22FAC6-FC82-FD49-A493-C35E237A7724}"/>
              </a:ext>
            </a:extLst>
          </p:cNvPr>
          <p:cNvSpPr txBox="1"/>
          <p:nvPr/>
        </p:nvSpPr>
        <p:spPr>
          <a:xfrm>
            <a:off x="420707" y="6123661"/>
            <a:ext cx="435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By: Shelbi Pittman</a:t>
            </a:r>
          </a:p>
        </p:txBody>
      </p:sp>
    </p:spTree>
    <p:extLst>
      <p:ext uri="{BB962C8B-B14F-4D97-AF65-F5344CB8AC3E}">
        <p14:creationId xmlns:p14="http://schemas.microsoft.com/office/powerpoint/2010/main" val="299282922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ConfettiVTI</vt:lpstr>
      <vt:lpstr>One Man Hang 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Man Hang Man</dc:title>
  <dc:creator>Shelbi Pittman</dc:creator>
  <cp:lastModifiedBy>Shelbi Pittman</cp:lastModifiedBy>
  <cp:revision>1</cp:revision>
  <dcterms:created xsi:type="dcterms:W3CDTF">2023-04-30T21:20:33Z</dcterms:created>
  <dcterms:modified xsi:type="dcterms:W3CDTF">2023-04-30T21:26:02Z</dcterms:modified>
</cp:coreProperties>
</file>