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4"/>
    <p:restoredTop sz="94705"/>
  </p:normalViewPr>
  <p:slideViewPr>
    <p:cSldViewPr snapToGrid="0" snapToObjects="1">
      <p:cViewPr varScale="1">
        <p:scale>
          <a:sx n="86" d="100"/>
          <a:sy n="86" d="100"/>
        </p:scale>
        <p:origin x="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2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338824"/>
          </a:xfrm>
        </p:spPr>
        <p:txBody>
          <a:bodyPr/>
          <a:lstStyle/>
          <a:p>
            <a:pPr algn="ctr"/>
            <a:r>
              <a:rPr lang="en-US" sz="4400" dirty="0" smtClean="0"/>
              <a:t>ACCOUNT YOUR INVENTORY</a:t>
            </a:r>
            <a:br>
              <a:rPr lang="en-US" sz="4400" dirty="0" smtClean="0"/>
            </a:br>
            <a:r>
              <a:rPr lang="en-US" sz="3600" dirty="0" smtClean="0"/>
              <a:t> 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622551"/>
            <a:ext cx="8825658" cy="861420"/>
          </a:xfrm>
        </p:spPr>
        <p:txBody>
          <a:bodyPr/>
          <a:lstStyle/>
          <a:p>
            <a:r>
              <a:rPr lang="en-US" dirty="0" smtClean="0"/>
              <a:t>Sydnee Gage  &amp; Nick High </a:t>
            </a:r>
          </a:p>
          <a:p>
            <a:r>
              <a:rPr lang="en-US" dirty="0" smtClean="0"/>
              <a:t>Coder: </a:t>
            </a:r>
            <a:r>
              <a:rPr lang="en-US" dirty="0" err="1" smtClean="0"/>
              <a:t>gassc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099" y="3735092"/>
            <a:ext cx="4371152" cy="261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19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ACCOUNT YOUR INVENTORY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Gage</dc:creator>
  <cp:lastModifiedBy>Sydnee Gage</cp:lastModifiedBy>
  <cp:revision>4</cp:revision>
  <dcterms:created xsi:type="dcterms:W3CDTF">2018-12-04T14:41:52Z</dcterms:created>
  <dcterms:modified xsi:type="dcterms:W3CDTF">2018-12-04T15:53:59Z</dcterms:modified>
</cp:coreProperties>
</file>