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0EAD6"/>
    <a:srgbClr val="F3E5AB"/>
    <a:srgbClr val="FDF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3856-74E3-D65C-18D5-543FF421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54C24-AE23-B168-E646-9E17C198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BC8B-56ED-359B-CF28-B46F43EA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3D37-9178-167C-DFA4-3C21A292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5FEC-FB83-C406-B484-0FDFCA3F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7F6A-68C8-8C14-ACDB-CCB34471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3EC8A-52A2-E2D1-A5B5-DEC76751B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8EAB-1EBC-499F-DF7B-A8C004C1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2CFC-7514-2067-9330-5281020E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0671-6C81-ABDB-3DF4-A72631B4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E2667-5D29-0518-8748-97F92C1FA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D773C-DCE2-E1D8-A024-EA82DCD4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3043-2FAF-5CB3-92F8-D8D81F29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A213-AB13-8253-CA36-A32D0AAA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7B0-754C-0853-5DF9-ABCFDAA0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2FC5-A3E6-5AC4-8390-F4A1EAA6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0A40-29E3-08CE-948C-44F4DB1E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7AD0-78AE-C10F-DFEB-C85C9BD3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F89F-56A4-97A1-D288-54DDA80D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C14E-3362-AF48-F6BD-5AFD977A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3C09-CA9D-AF3F-A39A-C6484F4C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577DB-4AE5-BB5C-2CCD-75B4E4EC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4547-36AA-ECBD-E663-CD496104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6A10-180D-D106-EC78-FE36E122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8D770-D53E-3AC6-03E4-0B3BF9DC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5C30-FC95-1DA2-82C2-B862A902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3730-3E75-071B-6392-6B004BD4F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3B4B-56AD-7147-DB0A-98010D88A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ED34-247B-EF25-53D8-A36F74A8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29575-FFD1-FA25-BD4B-05902F2D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2222-82D4-3D47-51DE-358BAB98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A932-2EC5-2F02-E231-CF73B123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EF6A-0D48-757C-E902-365FDA84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220D6-2972-2AF5-441C-B679D172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7C294-E96F-7619-4D02-B9120E32C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3AE9B-1427-B5A8-D76B-77DDCD297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461D9-D3EA-E61E-E821-8FD3C6D4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FD89-9328-DCCB-D3B8-AEC37471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E4528-EF1C-D87C-70C0-7903A4EE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11C8-5DEF-9A65-4637-748350C6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16591-C44B-C684-5E38-3FCED1EA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84D0D-516B-E0C1-5A8C-98053FFF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729AE-A3DD-3056-426F-660F986E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52417-A699-9FB6-92C9-0B2BD5B6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94ADA-6D3F-A783-6C2A-D378E571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B02-EE5F-03AC-22B5-E507F197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B127-B205-31F9-7994-E6192EAE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A8F7-226B-1DE3-02E7-C0DE4584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6D00-9522-7593-2649-484667F57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0F764-17A4-2BC8-47B0-20C26019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D1C3-E38B-AB26-9566-3CB3773C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884D9-D71D-0E7C-DDE6-18E9183D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0AA0-F6C4-B2CC-9BE4-8EE929AE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3838B-9DE2-CAAE-46C0-86064EB48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A8B33-B600-0EFB-5D96-361C1FD6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6B660-CC0E-0FC9-A6C2-DD6E0C5A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98C2-7CC6-70F3-CE00-264DB21A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E628A-1A16-471D-D4EB-68F57287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4239C-5D6A-D156-86E3-4F03EEDE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97C4-D9D1-2A11-159A-7B285844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C313-88D9-47F9-6B9D-925EEC477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A312B-6B32-45BE-9683-3EF4CB7AF5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BBA6D-DC5F-04A3-2466-3B6630C75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1160-E1BD-5D9D-96D4-941470575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DEF12-2D7A-4DB9-9205-33DC4CF7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4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3F37-834B-A738-24B9-74AB64A1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7" y="758825"/>
            <a:ext cx="5509436" cy="712381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SimpleStock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F22C027-8B1A-FC77-B581-CB4A546F94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380" b="11380"/>
          <a:stretch/>
        </p:blipFill>
        <p:spPr>
          <a:xfrm>
            <a:off x="5764618" y="992187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A2EA5-788A-E06E-B082-606B4AB02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182" y="2881422"/>
            <a:ext cx="4614530" cy="2987565"/>
          </a:xfrm>
        </p:spPr>
        <p:txBody>
          <a:bodyPr>
            <a:normAutofit/>
          </a:bodyPr>
          <a:lstStyle/>
          <a:p>
            <a:r>
              <a:rPr lang="en-US" sz="2400" dirty="0"/>
              <a:t>🧾Add SKUs and update pricing</a:t>
            </a:r>
          </a:p>
          <a:p>
            <a:r>
              <a:rPr lang="en-US" sz="2400" dirty="0"/>
              <a:t>💰 Track cost per lot and calculate average cost</a:t>
            </a:r>
          </a:p>
          <a:p>
            <a:r>
              <a:rPr lang="en-US" sz="2400" dirty="0"/>
              <a:t>💾 Save and load inventory from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9491B-A179-30AA-2DF0-A48B2B8AE245}"/>
              </a:ext>
            </a:extLst>
          </p:cNvPr>
          <p:cNvSpPr txBox="1"/>
          <p:nvPr/>
        </p:nvSpPr>
        <p:spPr>
          <a:xfrm>
            <a:off x="0" y="0"/>
            <a:ext cx="31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Team: Avery Bellman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09C65-6FCE-34A7-FF7D-632FE75D1BBD}"/>
              </a:ext>
            </a:extLst>
          </p:cNvPr>
          <p:cNvSpPr txBox="1"/>
          <p:nvPr/>
        </p:nvSpPr>
        <p:spPr>
          <a:xfrm>
            <a:off x="350875" y="1573909"/>
            <a:ext cx="4614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Lightweight Inventory Manager</a:t>
            </a:r>
          </a:p>
        </p:txBody>
      </p:sp>
    </p:spTree>
    <p:extLst>
      <p:ext uri="{BB962C8B-B14F-4D97-AF65-F5344CB8AC3E}">
        <p14:creationId xmlns:p14="http://schemas.microsoft.com/office/powerpoint/2010/main" val="244734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SimpleStock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Avery Bellman</dc:creator>
  <cp:lastModifiedBy>Avery Bellman</cp:lastModifiedBy>
  <cp:revision>6</cp:revision>
  <dcterms:created xsi:type="dcterms:W3CDTF">2025-07-22T00:53:16Z</dcterms:created>
  <dcterms:modified xsi:type="dcterms:W3CDTF">2025-07-22T03:39:30Z</dcterms:modified>
</cp:coreProperties>
</file>