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AD83AC-AC1A-4C54-B216-4BB67D21E277}" v="559" dt="2021-04-30T13:31:44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microsoft.com/office/2015/10/relationships/revisionInfo" Target="revisionInfo.xml" Id="rId8" /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3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51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21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48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33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6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8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9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32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8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34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54" r:id="rId6"/>
    <p:sldLayoutId id="2147483750" r:id="rId7"/>
    <p:sldLayoutId id="2147483751" r:id="rId8"/>
    <p:sldLayoutId id="2147483752" r:id="rId9"/>
    <p:sldLayoutId id="2147483753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u-is/smart-doorloc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814" y="1775609"/>
            <a:ext cx="3659246" cy="1714790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Smart-Doorlock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4144834" cy="23498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A </a:t>
            </a:r>
            <a:r>
              <a:rPr lang="en-US" sz="1800" dirty="0" err="1">
                <a:solidFill>
                  <a:srgbClr val="FFFFFF"/>
                </a:solidFill>
              </a:rPr>
              <a:t>doorlock</a:t>
            </a:r>
            <a:r>
              <a:rPr lang="en-US" sz="1800" dirty="0">
                <a:solidFill>
                  <a:srgbClr val="FFFFFF"/>
                </a:solidFill>
              </a:rPr>
              <a:t> with multi-user functions , touch screen ability, and home safety features.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Financial graph on light leak blurry background">
            <a:extLst>
              <a:ext uri="{FF2B5EF4-FFF2-40B4-BE49-F238E27FC236}">
                <a16:creationId xmlns:a16="http://schemas.microsoft.com/office/drawing/2014/main" id="{42724F8B-8A0C-4187-8509-33B191913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5" r="21080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7A2980-244C-45A8-AA38-A9216913D0D8}"/>
              </a:ext>
            </a:extLst>
          </p:cNvPr>
          <p:cNvSpPr txBox="1"/>
          <p:nvPr/>
        </p:nvSpPr>
        <p:spPr>
          <a:xfrm>
            <a:off x="122517" y="197223"/>
            <a:ext cx="33259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Coded by: Stephen Peterson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A0082-0DF0-4A1E-B4FE-B45349F93D8A}"/>
              </a:ext>
            </a:extLst>
          </p:cNvPr>
          <p:cNvSpPr txBox="1"/>
          <p:nvPr/>
        </p:nvSpPr>
        <p:spPr>
          <a:xfrm>
            <a:off x="3922" y="6114863"/>
            <a:ext cx="46332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  <a:hlinkClick r:id="rId3"/>
              </a:rPr>
              <a:t>https://github.com/ksu-is/smart-doorlock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1D42E0-DED7-4B3F-9161-A12B081A366E}"/>
              </a:ext>
            </a:extLst>
          </p:cNvPr>
          <p:cNvSpPr txBox="1"/>
          <p:nvPr/>
        </p:nvSpPr>
        <p:spPr>
          <a:xfrm>
            <a:off x="124385" y="572621"/>
            <a:ext cx="368449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Original Developer: </a:t>
            </a:r>
            <a:r>
              <a:rPr lang="en-US" b="1" dirty="0"/>
              <a:t>Vipul Kumar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8" name="Picture 9" descr="A picture containing person&#10;&#10;Description automatically generated">
            <a:extLst>
              <a:ext uri="{FF2B5EF4-FFF2-40B4-BE49-F238E27FC236}">
                <a16:creationId xmlns:a16="http://schemas.microsoft.com/office/drawing/2014/main" id="{FE0AF408-94A7-4365-AD38-BE226D48E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282" y="120904"/>
            <a:ext cx="5171141" cy="2873427"/>
          </a:xfrm>
          <a:prstGeom prst="rect">
            <a:avLst/>
          </a:prstGeom>
        </p:spPr>
      </p:pic>
      <p:pic>
        <p:nvPicPr>
          <p:cNvPr id="10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CED88545-D177-41B9-971F-CF4654D844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4047" y="2998304"/>
            <a:ext cx="3236258" cy="281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RetrospectVTI</vt:lpstr>
      <vt:lpstr>Smart-Doorlock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66</cp:revision>
  <dcterms:created xsi:type="dcterms:W3CDTF">2021-04-30T13:11:48Z</dcterms:created>
  <dcterms:modified xsi:type="dcterms:W3CDTF">2021-04-30T13:31:44Z</dcterms:modified>
</cp:coreProperties>
</file>