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9AAFC3-2800-4F88-9E15-6EE64150E3FE}" v="6" dt="2025-04-22T01:07:05.5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fon Terrell" userId="d33ce67339c47ada" providerId="LiveId" clId="{899AAFC3-2800-4F88-9E15-6EE64150E3FE}"/>
    <pc:docChg chg="modSld">
      <pc:chgData name="Steffon Terrell" userId="d33ce67339c47ada" providerId="LiveId" clId="{899AAFC3-2800-4F88-9E15-6EE64150E3FE}" dt="2025-04-22T01:07:05.532" v="5" actId="14100"/>
      <pc:docMkLst>
        <pc:docMk/>
      </pc:docMkLst>
      <pc:sldChg chg="addSp modSp mod">
        <pc:chgData name="Steffon Terrell" userId="d33ce67339c47ada" providerId="LiveId" clId="{899AAFC3-2800-4F88-9E15-6EE64150E3FE}" dt="2025-04-22T01:07:05.532" v="5" actId="14100"/>
        <pc:sldMkLst>
          <pc:docMk/>
          <pc:sldMk cId="4174697021" sldId="257"/>
        </pc:sldMkLst>
        <pc:picChg chg="add mod">
          <ac:chgData name="Steffon Terrell" userId="d33ce67339c47ada" providerId="LiveId" clId="{899AAFC3-2800-4F88-9E15-6EE64150E3FE}" dt="2025-04-22T01:07:05.532" v="5" actId="14100"/>
          <ac:picMkLst>
            <pc:docMk/>
            <pc:sldMk cId="4174697021" sldId="257"/>
            <ac:picMk id="5" creationId="{22CF420A-E1F4-2921-160F-9627D4D8E9B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8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51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98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95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41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3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6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60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83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18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54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2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3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9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2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187B58-3857-4454-9C70-EFB475976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31806A95-5F16-7BC9-483D-AF37E6314D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279"/>
          <a:stretch/>
        </p:blipFill>
        <p:spPr>
          <a:xfrm>
            <a:off x="53533" y="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C5418A4-3935-49EA-B51C-5DDCBFAA3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8056" y="2813365"/>
            <a:ext cx="7450687" cy="3406460"/>
          </a:xfrm>
          <a:custGeom>
            <a:avLst/>
            <a:gdLst>
              <a:gd name="connsiteX0" fmla="*/ 6457914 w 7450687"/>
              <a:gd name="connsiteY0" fmla="*/ 0 h 3406460"/>
              <a:gd name="connsiteX1" fmla="*/ 6844288 w 7450687"/>
              <a:gd name="connsiteY1" fmla="*/ 233492 h 3406460"/>
              <a:gd name="connsiteX2" fmla="*/ 7386323 w 7450687"/>
              <a:gd name="connsiteY2" fmla="*/ 717155 h 3406460"/>
              <a:gd name="connsiteX3" fmla="*/ 7430798 w 7450687"/>
              <a:gd name="connsiteY3" fmla="*/ 1809564 h 3406460"/>
              <a:gd name="connsiteX4" fmla="*/ 7013848 w 7450687"/>
              <a:gd name="connsiteY4" fmla="*/ 3104890 h 3406460"/>
              <a:gd name="connsiteX5" fmla="*/ 6569101 w 7450687"/>
              <a:gd name="connsiteY5" fmla="*/ 3402314 h 3406460"/>
              <a:gd name="connsiteX6" fmla="*/ 3683807 w 7450687"/>
              <a:gd name="connsiteY6" fmla="*/ 3341162 h 3406460"/>
              <a:gd name="connsiteX7" fmla="*/ 1704683 w 7450687"/>
              <a:gd name="connsiteY7" fmla="*/ 2860279 h 3406460"/>
              <a:gd name="connsiteX8" fmla="*/ 2010446 w 7450687"/>
              <a:gd name="connsiteY8" fmla="*/ 2801907 h 3406460"/>
              <a:gd name="connsiteX9" fmla="*/ 1273834 w 7450687"/>
              <a:gd name="connsiteY9" fmla="*/ 2674041 h 3406460"/>
              <a:gd name="connsiteX10" fmla="*/ 1315530 w 7450687"/>
              <a:gd name="connsiteY10" fmla="*/ 2657363 h 3406460"/>
              <a:gd name="connsiteX11" fmla="*/ 1234919 w 7450687"/>
              <a:gd name="connsiteY11" fmla="*/ 2590651 h 3406460"/>
              <a:gd name="connsiteX12" fmla="*/ 904138 w 7450687"/>
              <a:gd name="connsiteY12" fmla="*/ 2485024 h 3406460"/>
              <a:gd name="connsiteX13" fmla="*/ 1315530 w 7450687"/>
              <a:gd name="connsiteY13" fmla="*/ 2307126 h 3406460"/>
              <a:gd name="connsiteX14" fmla="*/ 851326 w 7450687"/>
              <a:gd name="connsiteY14" fmla="*/ 2065294 h 3406460"/>
              <a:gd name="connsiteX15" fmla="*/ 615053 w 7450687"/>
              <a:gd name="connsiteY15" fmla="*/ 2006921 h 3406460"/>
              <a:gd name="connsiteX16" fmla="*/ 1393361 w 7450687"/>
              <a:gd name="connsiteY16" fmla="*/ 1703937 h 3406460"/>
              <a:gd name="connsiteX17" fmla="*/ 131391 w 7450687"/>
              <a:gd name="connsiteY17" fmla="*/ 1553835 h 3406460"/>
              <a:gd name="connsiteX18" fmla="*/ 234239 w 7450687"/>
              <a:gd name="connsiteY18" fmla="*/ 1492682 h 3406460"/>
              <a:gd name="connsiteX19" fmla="*/ 1018105 w 7450687"/>
              <a:gd name="connsiteY19" fmla="*/ 1509360 h 3406460"/>
              <a:gd name="connsiteX20" fmla="*/ 1148750 w 7450687"/>
              <a:gd name="connsiteY20" fmla="*/ 1462106 h 3406460"/>
              <a:gd name="connsiteX21" fmla="*/ 1018105 w 7450687"/>
              <a:gd name="connsiteY21" fmla="*/ 1387055 h 3406460"/>
              <a:gd name="connsiteX22" fmla="*/ 509426 w 7450687"/>
              <a:gd name="connsiteY22" fmla="*/ 1331461 h 3406460"/>
              <a:gd name="connsiteX23" fmla="*/ 376002 w 7450687"/>
              <a:gd name="connsiteY23" fmla="*/ 1206376 h 3406460"/>
              <a:gd name="connsiteX24" fmla="*/ 150849 w 7450687"/>
              <a:gd name="connsiteY24" fmla="*/ 1061833 h 3406460"/>
              <a:gd name="connsiteX25" fmla="*/ 306510 w 7450687"/>
              <a:gd name="connsiteY25" fmla="*/ 942308 h 3406460"/>
              <a:gd name="connsiteX26" fmla="*/ 53560 w 7450687"/>
              <a:gd name="connsiteY26" fmla="*/ 764409 h 3406460"/>
              <a:gd name="connsiteX27" fmla="*/ 125832 w 7450687"/>
              <a:gd name="connsiteY27" fmla="*/ 530917 h 3406460"/>
              <a:gd name="connsiteX28" fmla="*/ 551121 w 7450687"/>
              <a:gd name="connsiteY28" fmla="*/ 475324 h 3406460"/>
              <a:gd name="connsiteX29" fmla="*/ 1120952 w 7450687"/>
              <a:gd name="connsiteY29" fmla="*/ 394713 h 3406460"/>
              <a:gd name="connsiteX30" fmla="*/ 1693564 w 7450687"/>
              <a:gd name="connsiteY30" fmla="*/ 325221 h 3406460"/>
              <a:gd name="connsiteX31" fmla="*/ 2266175 w 7450687"/>
              <a:gd name="connsiteY31" fmla="*/ 325221 h 3406460"/>
              <a:gd name="connsiteX32" fmla="*/ 2430177 w 7450687"/>
              <a:gd name="connsiteY32" fmla="*/ 330781 h 3406460"/>
              <a:gd name="connsiteX33" fmla="*/ 2432956 w 7450687"/>
              <a:gd name="connsiteY33" fmla="*/ 330781 h 3406460"/>
              <a:gd name="connsiteX34" fmla="*/ 3144551 w 7450687"/>
              <a:gd name="connsiteY34" fmla="*/ 355798 h 3406460"/>
              <a:gd name="connsiteX35" fmla="*/ 3408619 w 7450687"/>
              <a:gd name="connsiteY35" fmla="*/ 358577 h 3406460"/>
              <a:gd name="connsiteX36" fmla="*/ 3981231 w 7450687"/>
              <a:gd name="connsiteY36" fmla="*/ 361357 h 3406460"/>
              <a:gd name="connsiteX37" fmla="*/ 4551063 w 7450687"/>
              <a:gd name="connsiteY37" fmla="*/ 350238 h 3406460"/>
              <a:gd name="connsiteX38" fmla="*/ 5129233 w 7450687"/>
              <a:gd name="connsiteY38" fmla="*/ 316882 h 3406460"/>
              <a:gd name="connsiteX39" fmla="*/ 5699065 w 7450687"/>
              <a:gd name="connsiteY39" fmla="*/ 272407 h 3406460"/>
              <a:gd name="connsiteX40" fmla="*/ 6063202 w 7450687"/>
              <a:gd name="connsiteY40" fmla="*/ 172339 h 3406460"/>
              <a:gd name="connsiteX41" fmla="*/ 6457914 w 7450687"/>
              <a:gd name="connsiteY41" fmla="*/ 0 h 340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450687" h="3406460">
                <a:moveTo>
                  <a:pt x="6457914" y="0"/>
                </a:moveTo>
                <a:cubicBezTo>
                  <a:pt x="6560763" y="125085"/>
                  <a:pt x="6713644" y="161221"/>
                  <a:pt x="6844288" y="233492"/>
                </a:cubicBezTo>
                <a:cubicBezTo>
                  <a:pt x="6972153" y="289086"/>
                  <a:pt x="7336289" y="611527"/>
                  <a:pt x="7386323" y="717155"/>
                </a:cubicBezTo>
                <a:cubicBezTo>
                  <a:pt x="7475273" y="900613"/>
                  <a:pt x="7453035" y="1573293"/>
                  <a:pt x="7430798" y="1809564"/>
                </a:cubicBezTo>
                <a:cubicBezTo>
                  <a:pt x="7347408" y="2398855"/>
                  <a:pt x="7041645" y="3077093"/>
                  <a:pt x="7013848" y="3104890"/>
                </a:cubicBezTo>
                <a:cubicBezTo>
                  <a:pt x="6924899" y="3085432"/>
                  <a:pt x="6721983" y="3391196"/>
                  <a:pt x="6569101" y="3402314"/>
                </a:cubicBezTo>
                <a:cubicBezTo>
                  <a:pt x="6407881" y="3413434"/>
                  <a:pt x="4039604" y="3405095"/>
                  <a:pt x="3683807" y="3341162"/>
                </a:cubicBezTo>
                <a:cubicBezTo>
                  <a:pt x="1749158" y="2988144"/>
                  <a:pt x="1704683" y="2860279"/>
                  <a:pt x="1704683" y="2860279"/>
                </a:cubicBezTo>
                <a:cubicBezTo>
                  <a:pt x="1704683" y="2860279"/>
                  <a:pt x="1910378" y="2835262"/>
                  <a:pt x="2010446" y="2801907"/>
                </a:cubicBezTo>
                <a:cubicBezTo>
                  <a:pt x="1865904" y="2799126"/>
                  <a:pt x="1296072" y="2693500"/>
                  <a:pt x="1273834" y="2674041"/>
                </a:cubicBezTo>
                <a:cubicBezTo>
                  <a:pt x="1284954" y="2668482"/>
                  <a:pt x="1301632" y="2662923"/>
                  <a:pt x="1315530" y="2657363"/>
                </a:cubicBezTo>
                <a:cubicBezTo>
                  <a:pt x="1284954" y="2640686"/>
                  <a:pt x="1259936" y="2621228"/>
                  <a:pt x="1234919" y="2590651"/>
                </a:cubicBezTo>
                <a:cubicBezTo>
                  <a:pt x="1154309" y="2487804"/>
                  <a:pt x="1018105" y="2523940"/>
                  <a:pt x="904138" y="2485024"/>
                </a:cubicBezTo>
                <a:cubicBezTo>
                  <a:pt x="976410" y="2268210"/>
                  <a:pt x="1168208" y="2348820"/>
                  <a:pt x="1315530" y="2307126"/>
                </a:cubicBezTo>
                <a:cubicBezTo>
                  <a:pt x="929156" y="2179260"/>
                  <a:pt x="1004207" y="2112548"/>
                  <a:pt x="851326" y="2065294"/>
                </a:cubicBezTo>
                <a:cubicBezTo>
                  <a:pt x="659528" y="2006921"/>
                  <a:pt x="615053" y="2006921"/>
                  <a:pt x="615053" y="2006921"/>
                </a:cubicBezTo>
                <a:cubicBezTo>
                  <a:pt x="840206" y="1829023"/>
                  <a:pt x="1109834" y="2020820"/>
                  <a:pt x="1393361" y="1703937"/>
                </a:cubicBezTo>
                <a:cubicBezTo>
                  <a:pt x="1120952" y="1659463"/>
                  <a:pt x="306510" y="1637225"/>
                  <a:pt x="131391" y="1553835"/>
                </a:cubicBezTo>
                <a:cubicBezTo>
                  <a:pt x="198103" y="1584411"/>
                  <a:pt x="203663" y="1492682"/>
                  <a:pt x="234239" y="1492682"/>
                </a:cubicBezTo>
                <a:cubicBezTo>
                  <a:pt x="492748" y="1489903"/>
                  <a:pt x="756816" y="1542717"/>
                  <a:pt x="1018105" y="1509360"/>
                </a:cubicBezTo>
                <a:cubicBezTo>
                  <a:pt x="1065359" y="1506581"/>
                  <a:pt x="1140411" y="1531597"/>
                  <a:pt x="1148750" y="1462106"/>
                </a:cubicBezTo>
                <a:cubicBezTo>
                  <a:pt x="1157088" y="1375936"/>
                  <a:pt x="1059800" y="1395394"/>
                  <a:pt x="1018105" y="1387055"/>
                </a:cubicBezTo>
                <a:cubicBezTo>
                  <a:pt x="848545" y="1359258"/>
                  <a:pt x="681766" y="1348140"/>
                  <a:pt x="509426" y="1331461"/>
                </a:cubicBezTo>
                <a:cubicBezTo>
                  <a:pt x="437155" y="1323122"/>
                  <a:pt x="348206" y="1339800"/>
                  <a:pt x="376002" y="1206376"/>
                </a:cubicBezTo>
                <a:cubicBezTo>
                  <a:pt x="353764" y="1078512"/>
                  <a:pt x="220341" y="1122986"/>
                  <a:pt x="150849" y="1061833"/>
                </a:cubicBezTo>
                <a:cubicBezTo>
                  <a:pt x="184205" y="989562"/>
                  <a:pt x="278714" y="1039597"/>
                  <a:pt x="306510" y="942308"/>
                </a:cubicBezTo>
                <a:cubicBezTo>
                  <a:pt x="173086" y="972884"/>
                  <a:pt x="186985" y="761630"/>
                  <a:pt x="53560" y="764409"/>
                </a:cubicBezTo>
                <a:cubicBezTo>
                  <a:pt x="-57626" y="639324"/>
                  <a:pt x="22984" y="578171"/>
                  <a:pt x="125832" y="530917"/>
                </a:cubicBezTo>
                <a:cubicBezTo>
                  <a:pt x="259256" y="472544"/>
                  <a:pt x="406578" y="486442"/>
                  <a:pt x="551121" y="475324"/>
                </a:cubicBezTo>
                <a:cubicBezTo>
                  <a:pt x="742919" y="450306"/>
                  <a:pt x="926376" y="391934"/>
                  <a:pt x="1120952" y="394713"/>
                </a:cubicBezTo>
                <a:cubicBezTo>
                  <a:pt x="1304411" y="336340"/>
                  <a:pt x="1507326" y="400272"/>
                  <a:pt x="1693564" y="325221"/>
                </a:cubicBezTo>
                <a:cubicBezTo>
                  <a:pt x="1882582" y="325221"/>
                  <a:pt x="2074379" y="325221"/>
                  <a:pt x="2266175" y="325221"/>
                </a:cubicBezTo>
                <a:cubicBezTo>
                  <a:pt x="2321770" y="328001"/>
                  <a:pt x="2374582" y="328001"/>
                  <a:pt x="2430177" y="330781"/>
                </a:cubicBezTo>
                <a:cubicBezTo>
                  <a:pt x="2430177" y="330781"/>
                  <a:pt x="2432956" y="330781"/>
                  <a:pt x="2432956" y="330781"/>
                </a:cubicBezTo>
                <a:cubicBezTo>
                  <a:pt x="2672008" y="339120"/>
                  <a:pt x="2908279" y="344679"/>
                  <a:pt x="3144551" y="355798"/>
                </a:cubicBezTo>
                <a:cubicBezTo>
                  <a:pt x="3233500" y="355798"/>
                  <a:pt x="3319670" y="358577"/>
                  <a:pt x="3408619" y="358577"/>
                </a:cubicBezTo>
                <a:cubicBezTo>
                  <a:pt x="3597637" y="372475"/>
                  <a:pt x="3789434" y="380814"/>
                  <a:pt x="3981231" y="361357"/>
                </a:cubicBezTo>
                <a:cubicBezTo>
                  <a:pt x="4173028" y="378035"/>
                  <a:pt x="4359266" y="366917"/>
                  <a:pt x="4551063" y="350238"/>
                </a:cubicBezTo>
                <a:cubicBezTo>
                  <a:pt x="4745639" y="369696"/>
                  <a:pt x="4937437" y="341899"/>
                  <a:pt x="5129233" y="316882"/>
                </a:cubicBezTo>
                <a:cubicBezTo>
                  <a:pt x="5321031" y="328001"/>
                  <a:pt x="5512828" y="328001"/>
                  <a:pt x="5699065" y="272407"/>
                </a:cubicBezTo>
                <a:cubicBezTo>
                  <a:pt x="5840829" y="333560"/>
                  <a:pt x="5910321" y="133424"/>
                  <a:pt x="6063202" y="172339"/>
                </a:cubicBezTo>
                <a:cubicBezTo>
                  <a:pt x="6216084" y="214035"/>
                  <a:pt x="6324491" y="55593"/>
                  <a:pt x="6457914" y="0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2A3BC8-5C3B-166D-EAFA-45BEDA59E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18896" y="3547277"/>
            <a:ext cx="3751868" cy="1341624"/>
          </a:xfrm>
        </p:spPr>
        <p:txBody>
          <a:bodyPr anchor="b">
            <a:no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Bodoni MT Black" panose="02070A03080606020203" pitchFamily="18" charset="0"/>
              </a:rPr>
              <a:t>Smart Scheduler</a:t>
            </a:r>
            <a:endParaRPr lang="en-US">
              <a:latin typeface="Bodoni MT Black" panose="02070A030806060202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54A918-E866-FFA5-2B20-DCE36CAFF7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5110" y="4945656"/>
            <a:ext cx="3957144" cy="646785"/>
          </a:xfrm>
        </p:spPr>
        <p:txBody>
          <a:bodyPr>
            <a:normAutofit fontScale="85000" lnSpcReduction="20000"/>
          </a:bodyPr>
          <a:lstStyle/>
          <a:p>
            <a:r>
              <a:rPr lang="en-US" sz="2000"/>
              <a:t>Steffon Terrell </a:t>
            </a:r>
          </a:p>
          <a:p>
            <a:r>
              <a:rPr lang="en-US" sz="2000"/>
              <a:t>Tiriq Taylor</a:t>
            </a:r>
          </a:p>
        </p:txBody>
      </p:sp>
    </p:spTree>
    <p:extLst>
      <p:ext uri="{BB962C8B-B14F-4D97-AF65-F5344CB8AC3E}">
        <p14:creationId xmlns:p14="http://schemas.microsoft.com/office/powerpoint/2010/main" val="2534975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1393E-BBF7-73AE-AD64-796BB5397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Description Tagline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304B4-230D-3220-B4AB-D00C88197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This will enhance student engagement, foster a sense of community, and ensure that students never miss an opportunity that aligns with their personal interests. </a:t>
            </a:r>
            <a:endParaRPr lang="en-US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2CF420A-E1F4-2921-160F-9627D4D8E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0" y="3352800"/>
            <a:ext cx="6096000" cy="259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697021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BrushVTI</vt:lpstr>
      <vt:lpstr>Smart Scheduler</vt:lpstr>
      <vt:lpstr>Description Tagline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Steffon Terrell</dc:creator>
  <cp:revision>1</cp:revision>
  <dcterms:created xsi:type="dcterms:W3CDTF">2025-04-22T00:36:09Z</dcterms:created>
  <dcterms:modified xsi:type="dcterms:W3CDTF">2025-04-22T01:07:41Z</dcterms:modified>
</cp:coreProperties>
</file>