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4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9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BE622-F23E-D8B0-F34B-6C486385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292" r="881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6C001-5741-EE36-B7CC-B167DA5B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Soccer Position Generator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By: Conner Martin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D4F19-5FCF-7B08-B21A-A1E5C0E63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807208"/>
            <a:ext cx="5040785" cy="3399271"/>
          </a:xfrm>
        </p:spPr>
        <p:txBody>
          <a:bodyPr anchor="t">
            <a:normAutofit/>
          </a:bodyPr>
          <a:lstStyle/>
          <a:p>
            <a:r>
              <a:rPr lang="en-US" sz="2400" i="0" dirty="0">
                <a:solidFill>
                  <a:srgbClr val="FFFFFF"/>
                </a:solidFill>
              </a:rPr>
              <a:t>This generator will give you a position to play on a soccer field based on user variables such as height, weight, speed, and dominant foot.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0A67F-5B82-C6BC-8D55-D0420AAA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257773"/>
            <a:ext cx="5341302" cy="2666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40B30-E788-52B1-05C0-509317956341}"/>
              </a:ext>
            </a:extLst>
          </p:cNvPr>
          <p:cNvSpPr txBox="1"/>
          <p:nvPr/>
        </p:nvSpPr>
        <p:spPr>
          <a:xfrm>
            <a:off x="6693933" y="2924171"/>
            <a:ext cx="504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Here is the website with user details before submitting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690DD-2613-ECA4-F47B-774CDDBDC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6" y="3338113"/>
            <a:ext cx="5354146" cy="2666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CA4FE-94C3-2521-C7D3-93AF45D506E5}"/>
              </a:ext>
            </a:extLst>
          </p:cNvPr>
          <p:cNvSpPr txBox="1"/>
          <p:nvPr/>
        </p:nvSpPr>
        <p:spPr>
          <a:xfrm>
            <a:off x="6674666" y="6002955"/>
            <a:ext cx="504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Here is the website with the recommended position based on the user details, different details result in different positions</a:t>
            </a:r>
          </a:p>
        </p:txBody>
      </p:sp>
    </p:spTree>
    <p:extLst>
      <p:ext uri="{BB962C8B-B14F-4D97-AF65-F5344CB8AC3E}">
        <p14:creationId xmlns:p14="http://schemas.microsoft.com/office/powerpoint/2010/main" val="377211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Soccer Position Generator By: Conner Martin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Conner Martin</dc:creator>
  <cp:lastModifiedBy>Conner Martin</cp:lastModifiedBy>
  <cp:revision>1</cp:revision>
  <dcterms:created xsi:type="dcterms:W3CDTF">2025-04-20T19:00:24Z</dcterms:created>
  <dcterms:modified xsi:type="dcterms:W3CDTF">2025-04-20T19:21:47Z</dcterms:modified>
</cp:coreProperties>
</file>