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AE621-4F36-415F-839A-9EEDF8E5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Castellar" panose="020A0402060406010301" pitchFamily="18" charset="0"/>
              </a:rPr>
              <a:t>Remnants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3AF8D3-3519-4E57-A382-7DDC0B23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stellar" panose="020A0402060406010301" pitchFamily="18" charset="0"/>
              </a:rPr>
              <a:t>A Text based adventure game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stellar" panose="020A0402060406010301" pitchFamily="18" charset="0"/>
              </a:rPr>
              <a:t>By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stellar" panose="020A0402060406010301" pitchFamily="18" charset="0"/>
              </a:rPr>
              <a:t>Chad Henning</a:t>
            </a:r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Eye">
            <a:extLst>
              <a:ext uri="{FF2B5EF4-FFF2-40B4-BE49-F238E27FC236}">
                <a16:creationId xmlns:a16="http://schemas.microsoft.com/office/drawing/2014/main" id="{EBF7ED59-BEBE-40C5-8E74-D75F1883C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865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Castellar</vt:lpstr>
      <vt:lpstr>Century Gothic</vt:lpstr>
      <vt:lpstr>Wingdings 3</vt:lpstr>
      <vt:lpstr>Ion</vt:lpstr>
      <vt:lpstr>Remnants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Remnants</dc:title>
  <dc:creator>Chad</dc:creator>
  <cp:lastModifiedBy>Chad</cp:lastModifiedBy>
  <cp:revision>1</cp:revision>
  <dcterms:created xsi:type="dcterms:W3CDTF">2018-11-25T04:26:03Z</dcterms:created>
  <dcterms:modified xsi:type="dcterms:W3CDTF">2018-11-25T04:38:20Z</dcterms:modified>
</cp:coreProperties>
</file>