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131438A-7045-2752-6714-2CF18865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17" r="15279" b="1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C49F-DAFA-EF45-40F8-470F3E83E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PitchSide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Soccer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54C8-8CD4-2C74-E737-59B6C97C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By Esmail </a:t>
            </a:r>
            <a:r>
              <a:rPr lang="en-US" sz="1400" dirty="0" err="1">
                <a:solidFill>
                  <a:srgbClr val="FFFFFF"/>
                </a:solidFill>
              </a:rPr>
              <a:t>Trabulsi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BB15C-65B8-00C1-FCAB-2F6BA6E9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Code</a:t>
            </a:r>
          </a:p>
        </p:txBody>
      </p:sp>
      <p:pic>
        <p:nvPicPr>
          <p:cNvPr id="5" name="Picture 4" descr="Foosball soccer players">
            <a:extLst>
              <a:ext uri="{FF2B5EF4-FFF2-40B4-BE49-F238E27FC236}">
                <a16:creationId xmlns:a16="http://schemas.microsoft.com/office/drawing/2014/main" id="{9C334197-E03C-E55F-14D4-F9BEDB20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98" r="21758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1E61-5896-9CE2-CE13-947A6066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Code involves adding updates to standings and current players and managers active and inactive due to injuries, firings, or suspensions.</a:t>
            </a:r>
          </a:p>
          <a:p>
            <a:r>
              <a:rPr lang="en-US" dirty="0">
                <a:solidFill>
                  <a:srgbClr val="FFFFFF"/>
                </a:solidFill>
              </a:rPr>
              <a:t> One of the small things I thought I would do is let it address you guys as a class as I am presenting to y'all instead of Hello World.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56CB31-70D4-5AD5-9FE0-FCAE8786E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56" y="4757887"/>
            <a:ext cx="255292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5472-9DC2-589B-8052-B9FE9EF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F903-EDE4-AE18-7BF7-21E7A00F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https://github.com/ksu-is/statsball</a:t>
            </a:r>
          </a:p>
        </p:txBody>
      </p:sp>
    </p:spTree>
    <p:extLst>
      <p:ext uri="{BB962C8B-B14F-4D97-AF65-F5344CB8AC3E}">
        <p14:creationId xmlns:p14="http://schemas.microsoft.com/office/powerpoint/2010/main" val="55654229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Nova Light</vt:lpstr>
      <vt:lpstr>Elephant</vt:lpstr>
      <vt:lpstr>ModOverlayVTI</vt:lpstr>
      <vt:lpstr>PitchSide Soccer Stats</vt:lpstr>
      <vt:lpstr>My Code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Esmail Trabulsi</dc:creator>
  <cp:lastModifiedBy>Esmail Trabulsi</cp:lastModifiedBy>
  <cp:revision>2</cp:revision>
  <dcterms:created xsi:type="dcterms:W3CDTF">2024-11-23T04:28:21Z</dcterms:created>
  <dcterms:modified xsi:type="dcterms:W3CDTF">2024-11-23T04:56:05Z</dcterms:modified>
</cp:coreProperties>
</file>