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A9753-E573-D609-74B0-050059D1CE1E}" v="1" dt="2025-04-21T23:54:42.235"/>
    <p1510:client id="{79F25FE0-6897-1018-0CCA-4C438872E979}" v="44" dt="2025-04-22T01:32:20.555"/>
    <p1510:client id="{FA0AF04C-A4CD-474F-A8CD-454F936EC4BE}" v="1" dt="2025-04-22T00:48:23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2"/>
    <p:restoredTop sz="94820"/>
  </p:normalViewPr>
  <p:slideViewPr>
    <p:cSldViewPr snapToGrid="0">
      <p:cViewPr varScale="1">
        <p:scale>
          <a:sx n="85" d="100"/>
          <a:sy n="85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7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7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0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4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04723A24-1957-8807-95CA-768BC348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239" b="576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B127E-8AFF-9FAC-DA7C-561E399C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09" y="162278"/>
            <a:ext cx="5340835" cy="624320"/>
          </a:xfrm>
          <a:solidFill>
            <a:schemeClr val="tx1">
              <a:lumMod val="6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Tic-Tac-Toe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7C537-040E-4B1A-F7FC-225F6BD9B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256" y="1068004"/>
            <a:ext cx="3813048" cy="941832"/>
          </a:xfrm>
        </p:spPr>
        <p:txBody>
          <a:bodyPr>
            <a:normAutofit/>
          </a:bodyPr>
          <a:lstStyle/>
          <a:p>
            <a:r>
              <a:rPr lang="en-US" sz="2000" i="1" spc="0" dirty="0"/>
              <a:t>Play Tic Tac Toe</a:t>
            </a:r>
            <a:r>
              <a:rPr lang="en-US" sz="2000" i="1" spc="0"/>
              <a:t> </a:t>
            </a:r>
            <a:r>
              <a:rPr lang="en-US" sz="2000" i="1" spc="0" dirty="0"/>
              <a:t> with a friend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6E1E99BC-F061-B083-2B74-64F68F25B752}"/>
              </a:ext>
            </a:extLst>
          </p:cNvPr>
          <p:cNvSpPr txBox="1">
            <a:spLocks/>
          </p:cNvSpPr>
          <p:nvPr/>
        </p:nvSpPr>
        <p:spPr>
          <a:xfrm>
            <a:off x="8376756" y="2082"/>
            <a:ext cx="3813048" cy="941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Lenny Garcia &amp; Lizbeth Garcia</a:t>
            </a:r>
          </a:p>
        </p:txBody>
      </p:sp>
      <p:pic>
        <p:nvPicPr>
          <p:cNvPr id="7" name="Picture 6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A16F875C-DCC4-6F01-0D6F-0F7F2DBC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85" y="1022611"/>
            <a:ext cx="6114809" cy="4724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0A23D-7B04-3F6A-FF90-57B531732009}"/>
              </a:ext>
            </a:extLst>
          </p:cNvPr>
          <p:cNvSpPr txBox="1"/>
          <p:nvPr/>
        </p:nvSpPr>
        <p:spPr>
          <a:xfrm>
            <a:off x="7636932" y="2009422"/>
            <a:ext cx="426720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This Python-based Tic Tac Toe game lets two players take turns placing X’s and O’s on a 3x3 board, with built-in win detection, input validation and option to play again for endless fun.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Grandview Display</vt:lpstr>
      <vt:lpstr>DashVTI</vt:lpstr>
      <vt:lpstr>Tic-Tac-Toe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Lenny Garcia Bautista</dc:creator>
  <cp:lastModifiedBy>Lenny Garcia Bautista</cp:lastModifiedBy>
  <cp:revision>2</cp:revision>
  <dcterms:created xsi:type="dcterms:W3CDTF">2025-04-15T14:47:44Z</dcterms:created>
  <dcterms:modified xsi:type="dcterms:W3CDTF">2025-04-22T03:14:24Z</dcterms:modified>
</cp:coreProperties>
</file>