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bstract background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Tic Tac Toe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Play your favorite childhood game against your friends or by yourself against the computer!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Features a Player v Player or Player v Computer option in the main menu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Created By: Beau Wilkins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 descr="Tic tac toe game, linear outline icon Colour neon style - stock vector |  Crushpixel">
            <a:extLst>
              <a:ext uri="{FF2B5EF4-FFF2-40B4-BE49-F238E27FC236}">
                <a16:creationId xmlns:a16="http://schemas.microsoft.com/office/drawing/2014/main" id="{009CFF02-D8EF-4FD9-BD90-EE256956AA9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0" r="20750"/>
          <a:stretch>
            <a:fillRect/>
          </a:stretch>
        </p:blipFill>
        <p:spPr bwMode="auto">
          <a:xfrm>
            <a:off x="3315505" y="2068496"/>
            <a:ext cx="1798033" cy="30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90BA0F3-081F-473F-A4C5-6C5843FF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67" y="3517926"/>
            <a:ext cx="2046321" cy="18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1743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Gill Sans MT</vt:lpstr>
      <vt:lpstr>Segoe UI Light</vt:lpstr>
      <vt:lpstr>Office Theme</vt:lpstr>
      <vt:lpstr>Tic Tac Toe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Beau Wilkins</dc:creator>
  <cp:lastModifiedBy>Beau Wilkins</cp:lastModifiedBy>
  <cp:revision>1</cp:revision>
  <dcterms:created xsi:type="dcterms:W3CDTF">2021-11-29T19:10:59Z</dcterms:created>
  <dcterms:modified xsi:type="dcterms:W3CDTF">2021-12-01T00:14:51Z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