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149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0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62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301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690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187B-48DC-DB70-1AFD-E66318BD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with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ABCE-4371-322D-4EDF-BD5F6B21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Team Member:</a:t>
            </a:r>
          </a:p>
          <a:p>
            <a:r>
              <a:rPr lang="en-US" b="1" dirty="0"/>
              <a:t>Mohamad Dabdoub</a:t>
            </a:r>
            <a:br>
              <a:rPr lang="en-US" dirty="0"/>
            </a:br>
            <a:r>
              <a:rPr lang="en-US" dirty="0"/>
              <a:t>(Solo project)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F4E7E-FC7B-25EA-AE61-1E6991E9D866}"/>
              </a:ext>
            </a:extLst>
          </p:cNvPr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3C3C3C"/>
                </a:solidFill>
              </a:defRPr>
            </a:pPr>
            <a:r>
              <a:rPr dirty="0"/>
              <a:t>Team Member: Mohamad Dabdoub     |     GitHub: github.com/</a:t>
            </a:r>
            <a:r>
              <a:rPr dirty="0" err="1"/>
              <a:t>ksu</a:t>
            </a:r>
            <a:r>
              <a:rPr dirty="0"/>
              <a:t>-is/</a:t>
            </a:r>
            <a:r>
              <a:rPr dirty="0" err="1"/>
              <a:t>todo</a:t>
            </a:r>
            <a:r>
              <a:rPr dirty="0"/>
              <a:t>-with-flask</a:t>
            </a:r>
          </a:p>
        </p:txBody>
      </p:sp>
    </p:spTree>
    <p:extLst>
      <p:ext uri="{BB962C8B-B14F-4D97-AF65-F5344CB8AC3E}">
        <p14:creationId xmlns:p14="http://schemas.microsoft.com/office/powerpoint/2010/main" val="30269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t>ToDo With Flask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i="1">
                <a:solidFill>
                  <a:srgbClr val="505050"/>
                </a:solidFill>
              </a:defRPr>
            </a:pPr>
            <a:r>
              <a:t>“Organize your day, one task at a time.”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657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/>
            </a:pPr>
            <a:r>
              <a:t>• A web-based To-Do list app using Flask</a:t>
            </a:r>
          </a:p>
          <a:p>
            <a:pPr>
              <a:defRPr sz="1600"/>
            </a:pPr>
            <a:r>
              <a:t>• Users can add, complete, and delete tasks</a:t>
            </a:r>
          </a:p>
          <a:p>
            <a:pPr>
              <a:defRPr sz="1600"/>
            </a:pPr>
            <a:r>
              <a:t>• Data stored locally in JSON format</a:t>
            </a:r>
          </a:p>
          <a:p>
            <a:pPr>
              <a:defRPr sz="1600"/>
            </a:pPr>
            <a:r>
              <a:t>• Lightweight and ideal for daily task tracking</a:t>
            </a:r>
          </a:p>
          <a:p>
            <a:pPr>
              <a:defRPr sz="1600"/>
            </a:pPr>
            <a:r>
              <a:t>• User-friendly and minimalist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3C3C3C"/>
                </a:solidFill>
              </a:defRPr>
            </a:pPr>
            <a:r>
              <a:rPr dirty="0"/>
              <a:t>Team Member: Mohamad Dabdoub     |     GitHub: github.com/</a:t>
            </a:r>
            <a:r>
              <a:rPr dirty="0" err="1"/>
              <a:t>ksu</a:t>
            </a:r>
            <a:r>
              <a:rPr dirty="0"/>
              <a:t>-is/</a:t>
            </a:r>
            <a:r>
              <a:rPr dirty="0" err="1"/>
              <a:t>todo</a:t>
            </a:r>
            <a:r>
              <a:rPr dirty="0"/>
              <a:t>-with-flask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6EF2-E3BD-19C7-92D8-0EBB8ABF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About the Project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C01431-75A9-77AB-80F6-6574CF81A0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572000" y="2577044"/>
            <a:ext cx="4422913" cy="2672435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B9B97CB-36CA-671A-828D-0D30F9C1DFA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49087" y="2612427"/>
            <a:ext cx="4170459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web-based task manager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Python and 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local storage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tasks.json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minimal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students, professionals, and solo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FC407-BF61-E8C6-8C78-9E48FAFBF228}"/>
              </a:ext>
            </a:extLst>
          </p:cNvPr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3C3C3C"/>
                </a:solidFill>
              </a:defRPr>
            </a:pPr>
            <a:r>
              <a:rPr dirty="0"/>
              <a:t>Team Member: Mohamad Dabdoub     |     GitHub: github.com/</a:t>
            </a:r>
            <a:r>
              <a:rPr dirty="0" err="1"/>
              <a:t>ksu</a:t>
            </a:r>
            <a:r>
              <a:rPr dirty="0"/>
              <a:t>-is/</a:t>
            </a:r>
            <a:r>
              <a:rPr dirty="0" err="1"/>
              <a:t>todo</a:t>
            </a:r>
            <a:r>
              <a:rPr dirty="0"/>
              <a:t>-with-flask</a:t>
            </a:r>
          </a:p>
        </p:txBody>
      </p:sp>
    </p:spTree>
    <p:extLst>
      <p:ext uri="{BB962C8B-B14F-4D97-AF65-F5344CB8AC3E}">
        <p14:creationId xmlns:p14="http://schemas.microsoft.com/office/powerpoint/2010/main" val="29850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</TotalTime>
  <Words>145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Unicode MS</vt:lpstr>
      <vt:lpstr>Century Gothic</vt:lpstr>
      <vt:lpstr>Garamond</vt:lpstr>
      <vt:lpstr>Savon</vt:lpstr>
      <vt:lpstr>Todo List with Flask</vt:lpstr>
      <vt:lpstr>PowerPoint Presentation</vt:lpstr>
      <vt:lpstr>About the Project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Saqib Javed</cp:lastModifiedBy>
  <cp:revision>2</cp:revision>
  <dcterms:created xsi:type="dcterms:W3CDTF">2013-01-27T09:14:16Z</dcterms:created>
  <dcterms:modified xsi:type="dcterms:W3CDTF">2025-07-09T19:04:07Z</dcterms:modified>
  <cp:category/>
</cp:coreProperties>
</file>