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3414C-5D97-754D-BFC3-689256ED6A0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6AF4-C65A-7C41-AE64-74F34644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86AF4-C65A-7C41-AE64-74F346446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9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0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4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8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EADA7B-B410-E04E-A9A4-A7AF3DC15AD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C35F32-4DF1-104A-A34F-5D82004C64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06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5478-7E63-BEF4-81F6-85D009F3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6752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Unique Password Generator</a:t>
            </a:r>
            <a:br>
              <a:rPr lang="en-US" sz="3200" dirty="0"/>
            </a:br>
            <a:r>
              <a:rPr lang="en-US" sz="3200" dirty="0"/>
              <a:t>by: Esha Chaudhary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B213-D1A3-7286-8A8F-4D90B148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838092"/>
            <a:ext cx="3690938" cy="2638091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Objective: Develop a software for generating complex passwords to address the challenges of creating secure passwords. </a:t>
            </a:r>
          </a:p>
          <a:p>
            <a:r>
              <a:rPr lang="en-US" sz="1400" dirty="0"/>
              <a:t>Design Approach: Software guides user through prompts to specify password criteria. </a:t>
            </a:r>
          </a:p>
          <a:p>
            <a:r>
              <a:rPr lang="en-US" sz="1400" dirty="0"/>
              <a:t>Criteria Includes:</a:t>
            </a:r>
          </a:p>
          <a:p>
            <a:pPr lvl="1"/>
            <a:r>
              <a:rPr lang="en-US" sz="1000" dirty="0"/>
              <a:t>Desired number of characters </a:t>
            </a:r>
          </a:p>
          <a:p>
            <a:pPr lvl="1"/>
            <a:r>
              <a:rPr lang="en-US" sz="1000" dirty="0"/>
              <a:t>Required number of numbers and special characters </a:t>
            </a:r>
          </a:p>
          <a:p>
            <a:r>
              <a:rPr lang="en-US" sz="1400" dirty="0"/>
              <a:t>Benefits:</a:t>
            </a:r>
          </a:p>
          <a:p>
            <a:pPr lvl="1"/>
            <a:r>
              <a:rPr lang="en-US" sz="1000" dirty="0"/>
              <a:t>Time-saving: Eliminate the need to spend time thinking of and creating passwords. </a:t>
            </a:r>
          </a:p>
          <a:p>
            <a:pPr lvl="1"/>
            <a:r>
              <a:rPr lang="en-US" sz="1000" dirty="0"/>
              <a:t>Enhanced Security: Reduce the risk of hacking by generating complex and unique passwords</a:t>
            </a:r>
          </a:p>
          <a:p>
            <a:pPr lvl="1"/>
            <a:endParaRPr lang="en-US" sz="1000" dirty="0"/>
          </a:p>
          <a:p>
            <a:pPr lvl="1"/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9D61C-6383-6F51-080E-3931CD86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857164"/>
            <a:ext cx="4276103" cy="991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86FD7-E7C6-F2FF-5E6C-4F154D93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8579"/>
            <a:ext cx="5357813" cy="503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7C3D1-0CEA-FD13-BA2A-25020E87C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52944"/>
            <a:ext cx="5357813" cy="10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</TotalTime>
  <Words>84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Tw Cen MT</vt:lpstr>
      <vt:lpstr>Tw Cen MT Condensed</vt:lpstr>
      <vt:lpstr>Wingdings 3</vt:lpstr>
      <vt:lpstr>Integral</vt:lpstr>
      <vt:lpstr>Unique Password Generator by: Esha Chaudhary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3</cp:revision>
  <dcterms:created xsi:type="dcterms:W3CDTF">2024-04-26T22:51:25Z</dcterms:created>
  <dcterms:modified xsi:type="dcterms:W3CDTF">2024-04-27T01:29:36Z</dcterms:modified>
</cp:coreProperties>
</file>