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4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58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2848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714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64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61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95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3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8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5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1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avfac/10074077953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948D09-1DAB-4DA6-8EC5-87E5A1347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5754" y="1352282"/>
            <a:ext cx="5613162" cy="5613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3EAD25-6806-408F-A757-2EDE4B3CA5E5}"/>
              </a:ext>
            </a:extLst>
          </p:cNvPr>
          <p:cNvSpPr txBox="1"/>
          <p:nvPr/>
        </p:nvSpPr>
        <p:spPr>
          <a:xfrm>
            <a:off x="2178556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navfac/1007407795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38E9-CD0E-476A-9733-7FA722B7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07" y="29048"/>
            <a:ext cx="9404723" cy="1400530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sz="4800" dirty="0">
                <a:solidFill>
                  <a:schemeClr val="tx1"/>
                </a:solidFill>
              </a:rPr>
              <a:t>The USMC Quiz!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              By Jarvis Sturdivant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2EE3-AC79-4ABE-8744-D52AD9E1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0023"/>
            <a:ext cx="4700789" cy="16989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This is the most motivated Quiz you could ever take. You can challenge your friends and Co workers on who going to be the next leader of Marines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2DE9A-C038-4A67-AED2-0DAA111108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" r="63662" b="56835"/>
          <a:stretch/>
        </p:blipFill>
        <p:spPr>
          <a:xfrm>
            <a:off x="0" y="4327301"/>
            <a:ext cx="3975162" cy="2530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7F5E8-52EA-4581-8F51-B46AFDBE16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6507" r="4322" b="5023"/>
          <a:stretch/>
        </p:blipFill>
        <p:spPr>
          <a:xfrm>
            <a:off x="7654355" y="4327301"/>
            <a:ext cx="4505568" cy="25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0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                The USMC Quiz!               By Jarvis Sturdivant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Me!</dc:title>
  <dc:creator>Akilah Toomer</dc:creator>
  <cp:lastModifiedBy>jarvis sturdivant</cp:lastModifiedBy>
  <cp:revision>6</cp:revision>
  <dcterms:created xsi:type="dcterms:W3CDTF">2020-11-30T23:52:27Z</dcterms:created>
  <dcterms:modified xsi:type="dcterms:W3CDTF">2020-12-03T04:37:53Z</dcterms:modified>
</cp:coreProperties>
</file>