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E02"/>
    <a:srgbClr val="FBCB05"/>
    <a:srgbClr val="CC9900"/>
    <a:srgbClr val="000000"/>
    <a:srgbClr val="0A00F4"/>
    <a:srgbClr val="80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14" autoAdjust="0"/>
  </p:normalViewPr>
  <p:slideViewPr>
    <p:cSldViewPr>
      <p:cViewPr>
        <p:scale>
          <a:sx n="80" d="100"/>
          <a:sy n="80" d="100"/>
        </p:scale>
        <p:origin x="-1411" y="-2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FE5C-F47A-4259-B7CD-2BA4F135204E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5D70-DD0D-4F2F-9994-8DB22ABBEE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6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FE5C-F47A-4259-B7CD-2BA4F135204E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5D70-DD0D-4F2F-9994-8DB22ABBEE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0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FE5C-F47A-4259-B7CD-2BA4F135204E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5D70-DD0D-4F2F-9994-8DB22ABBEE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5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FE5C-F47A-4259-B7CD-2BA4F135204E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5D70-DD0D-4F2F-9994-8DB22ABBEE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8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FE5C-F47A-4259-B7CD-2BA4F135204E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5D70-DD0D-4F2F-9994-8DB22ABBEE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7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FE5C-F47A-4259-B7CD-2BA4F135204E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5D70-DD0D-4F2F-9994-8DB22ABBEE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9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FE5C-F47A-4259-B7CD-2BA4F135204E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5D70-DD0D-4F2F-9994-8DB22ABBEE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8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FE5C-F47A-4259-B7CD-2BA4F135204E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5D70-DD0D-4F2F-9994-8DB22ABBEE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3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FE5C-F47A-4259-B7CD-2BA4F135204E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5D70-DD0D-4F2F-9994-8DB22ABBEE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0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FE5C-F47A-4259-B7CD-2BA4F135204E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5D70-DD0D-4F2F-9994-8DB22ABBEE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0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FE5C-F47A-4259-B7CD-2BA4F135204E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5D70-DD0D-4F2F-9994-8DB22ABBEE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9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0FE5C-F47A-4259-B7CD-2BA4F135204E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35D70-DD0D-4F2F-9994-8DB22ABBEE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2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github.com/ksu-is/video-poker-tu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846"/>
            <a:ext cx="9144000" cy="6915846"/>
          </a:xfrm>
          <a:prstGeom prst="rect">
            <a:avLst/>
          </a:prstGeom>
        </p:spPr>
      </p:pic>
      <p:pic>
        <p:nvPicPr>
          <p:cNvPr id="1030" name="Picture 6" descr="Image result for video poker screenshot&quot;">
            <a:extLst>
              <a:ext uri="{FF2B5EF4-FFF2-40B4-BE49-F238E27FC236}">
                <a16:creationId xmlns:a16="http://schemas.microsoft.com/office/drawing/2014/main" xmlns="" id="{806F03DB-0135-4CD0-96F6-A15A428350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 b="16667"/>
          <a:stretch/>
        </p:blipFill>
        <p:spPr bwMode="auto">
          <a:xfrm>
            <a:off x="1997950" y="3159757"/>
            <a:ext cx="5241050" cy="3039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2C20EB9-2AB4-4156-868D-7119FAADF0C3}"/>
              </a:ext>
            </a:extLst>
          </p:cNvPr>
          <p:cNvSpPr/>
          <p:nvPr/>
        </p:nvSpPr>
        <p:spPr>
          <a:xfrm>
            <a:off x="5710719" y="3779520"/>
            <a:ext cx="887730" cy="738451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366940"/>
            <a:ext cx="7543800" cy="9175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chemeClr val="bg1"/>
                </a:solidFill>
                <a:latin typeface="Edwardian Script ITC" panose="030303020407070D0804" pitchFamily="66" charset="0"/>
              </a:rPr>
              <a:t>Video Poker Tutor</a:t>
            </a:r>
          </a:p>
        </p:txBody>
      </p:sp>
      <p:sp>
        <p:nvSpPr>
          <p:cNvPr id="8" name="Subtitle 14"/>
          <p:cNvSpPr txBox="1">
            <a:spLocks/>
          </p:cNvSpPr>
          <p:nvPr/>
        </p:nvSpPr>
        <p:spPr>
          <a:xfrm>
            <a:off x="2438400" y="1295400"/>
            <a:ext cx="4267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>
                <a:solidFill>
                  <a:schemeClr val="bg1">
                    <a:lumMod val="85000"/>
                  </a:schemeClr>
                </a:solidFill>
              </a:rPr>
              <a:t>Darrell Hickman &amp; Nicole De Los Reyes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1752600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Enhanced Poker learning through our tutor with GUI interface for better visual comprehension.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0" y="2390316"/>
            <a:ext cx="441499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400" b="1" i="1" cap="none" spc="150" dirty="0">
                <a:ln w="11430"/>
                <a:solidFill>
                  <a:schemeClr val="bg1">
                    <a:lumMod val="9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“LEARN TO WIN”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23448" y="6393213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Click here to be linked to our Github Repository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xmlns="" id="{6A4C109B-5591-4184-929C-22A0C64D50E0}"/>
              </a:ext>
            </a:extLst>
          </p:cNvPr>
          <p:cNvSpPr/>
          <p:nvPr/>
        </p:nvSpPr>
        <p:spPr>
          <a:xfrm>
            <a:off x="2525597" y="6014900"/>
            <a:ext cx="228600" cy="369332"/>
          </a:xfrm>
          <a:prstGeom prst="upArrow">
            <a:avLst/>
          </a:prstGeom>
          <a:solidFill>
            <a:srgbClr val="FFFF00"/>
          </a:solidFill>
          <a:ln>
            <a:solidFill>
              <a:srgbClr val="CC99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xmlns="" id="{6C5F39DD-86A3-4648-B634-16AA9E184110}"/>
              </a:ext>
            </a:extLst>
          </p:cNvPr>
          <p:cNvSpPr/>
          <p:nvPr/>
        </p:nvSpPr>
        <p:spPr>
          <a:xfrm>
            <a:off x="3510444" y="6019800"/>
            <a:ext cx="228600" cy="369332"/>
          </a:xfrm>
          <a:prstGeom prst="upArrow">
            <a:avLst/>
          </a:prstGeom>
          <a:solidFill>
            <a:srgbClr val="FFFF00"/>
          </a:solidFill>
          <a:ln>
            <a:solidFill>
              <a:srgbClr val="CC99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xmlns="" id="{80E0F947-EA52-46AB-A00B-B586C3AE85C0}"/>
              </a:ext>
            </a:extLst>
          </p:cNvPr>
          <p:cNvSpPr/>
          <p:nvPr/>
        </p:nvSpPr>
        <p:spPr>
          <a:xfrm>
            <a:off x="6467004" y="6021841"/>
            <a:ext cx="228600" cy="369332"/>
          </a:xfrm>
          <a:prstGeom prst="upArrow">
            <a:avLst/>
          </a:prstGeom>
          <a:solidFill>
            <a:srgbClr val="FFFF00"/>
          </a:solidFill>
          <a:ln>
            <a:solidFill>
              <a:srgbClr val="CC99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6F0C6D8-7979-4338-A894-0EB792AA9B39}"/>
              </a:ext>
            </a:extLst>
          </p:cNvPr>
          <p:cNvSpPr/>
          <p:nvPr/>
        </p:nvSpPr>
        <p:spPr>
          <a:xfrm>
            <a:off x="2232189" y="4876800"/>
            <a:ext cx="838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i="1" dirty="0">
                <a:ln w="13462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HELD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5FBE0A9-D3C4-463C-BD87-56452571E546}"/>
              </a:ext>
            </a:extLst>
          </p:cNvPr>
          <p:cNvSpPr/>
          <p:nvPr/>
        </p:nvSpPr>
        <p:spPr>
          <a:xfrm>
            <a:off x="3205644" y="4876800"/>
            <a:ext cx="838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i="1" dirty="0">
                <a:ln w="13462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HELD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260B7AA-AFA7-44F3-BC98-008BF80B56C0}"/>
              </a:ext>
            </a:extLst>
          </p:cNvPr>
          <p:cNvSpPr/>
          <p:nvPr/>
        </p:nvSpPr>
        <p:spPr>
          <a:xfrm>
            <a:off x="6162204" y="4883438"/>
            <a:ext cx="838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i="1" dirty="0">
                <a:ln w="13462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HELD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A98E313-8802-462A-B67F-A838D45899AC}"/>
              </a:ext>
            </a:extLst>
          </p:cNvPr>
          <p:cNvSpPr txBox="1"/>
          <p:nvPr/>
        </p:nvSpPr>
        <p:spPr>
          <a:xfrm>
            <a:off x="1774989" y="3315257"/>
            <a:ext cx="533400" cy="155427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i="1" dirty="0">
                <a:ln w="1016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0%</a:t>
            </a:r>
          </a:p>
          <a:p>
            <a:pPr algn="r"/>
            <a:r>
              <a:rPr lang="en-US" sz="1100" b="1" i="1" dirty="0">
                <a:ln w="1016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0%</a:t>
            </a:r>
          </a:p>
          <a:p>
            <a:pPr algn="r"/>
            <a:r>
              <a:rPr lang="en-US" sz="1100" b="1" i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4.1%</a:t>
            </a:r>
          </a:p>
          <a:p>
            <a:pPr algn="r"/>
            <a:r>
              <a:rPr lang="en-US" sz="1100" b="1" i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6.1%</a:t>
            </a:r>
          </a:p>
          <a:p>
            <a:pPr algn="r"/>
            <a:r>
              <a:rPr lang="en-US" sz="1100" b="1" i="1" dirty="0">
                <a:ln w="1016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0%</a:t>
            </a:r>
          </a:p>
          <a:p>
            <a:pPr algn="r"/>
            <a:r>
              <a:rPr lang="en-US" sz="1100" b="1" i="1" dirty="0">
                <a:ln w="1016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0%</a:t>
            </a:r>
          </a:p>
          <a:p>
            <a:pPr algn="r"/>
            <a:r>
              <a:rPr lang="en-US" sz="1100" i="1" dirty="0">
                <a:ln w="10160">
                  <a:solidFill>
                    <a:srgbClr val="800000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---&gt;</a:t>
            </a:r>
          </a:p>
          <a:p>
            <a:pPr algn="r"/>
            <a:endParaRPr lang="en-US" sz="1100" b="1" i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lumMod val="95000"/>
                    <a:lumOff val="5000"/>
                    <a:alpha val="6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r"/>
            <a:endParaRPr lang="en-US" sz="700" b="1" i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lumMod val="95000"/>
                    <a:lumOff val="5000"/>
                    <a:alpha val="6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868EB22-630C-4A57-B686-74DF4AFA1619}"/>
              </a:ext>
            </a:extLst>
          </p:cNvPr>
          <p:cNvSpPr/>
          <p:nvPr/>
        </p:nvSpPr>
        <p:spPr>
          <a:xfrm>
            <a:off x="5684049" y="3733800"/>
            <a:ext cx="1390650" cy="1143000"/>
          </a:xfrm>
          <a:prstGeom prst="rect">
            <a:avLst/>
          </a:prstGeom>
          <a:solidFill>
            <a:srgbClr val="0A00F4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573EB92-1982-49C2-AA54-5C0103C7920C}"/>
              </a:ext>
            </a:extLst>
          </p:cNvPr>
          <p:cNvSpPr/>
          <p:nvPr/>
        </p:nvSpPr>
        <p:spPr>
          <a:xfrm>
            <a:off x="5733579" y="4235056"/>
            <a:ext cx="838200" cy="247095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Probabilities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F4CFCB0-49A4-47D9-B401-429A6D61A764}"/>
              </a:ext>
            </a:extLst>
          </p:cNvPr>
          <p:cNvSpPr/>
          <p:nvPr/>
        </p:nvSpPr>
        <p:spPr>
          <a:xfrm>
            <a:off x="5733579" y="3946539"/>
            <a:ext cx="838200" cy="247095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0591D49-28B1-493C-B055-6935529E403F}"/>
              </a:ext>
            </a:extLst>
          </p:cNvPr>
          <p:cNvSpPr txBox="1"/>
          <p:nvPr/>
        </p:nvSpPr>
        <p:spPr>
          <a:xfrm>
            <a:off x="5626899" y="3703671"/>
            <a:ext cx="643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Toggle: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93FEB29-1C5F-4A51-9165-247EFFC0CB00}"/>
              </a:ext>
            </a:extLst>
          </p:cNvPr>
          <p:cNvSpPr/>
          <p:nvPr/>
        </p:nvSpPr>
        <p:spPr>
          <a:xfrm>
            <a:off x="5733579" y="4574787"/>
            <a:ext cx="1299210" cy="24709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Test Hands</a:t>
            </a:r>
            <a:r>
              <a:rPr lang="en-US" sz="700" b="1" dirty="0"/>
              <a:t> (ends round)</a:t>
            </a:r>
            <a:endParaRPr lang="en-US" sz="1000" b="1" dirty="0"/>
          </a:p>
        </p:txBody>
      </p:sp>
      <p:pic>
        <p:nvPicPr>
          <p:cNvPr id="23" name="Graphic 22" descr="Checkmark">
            <a:extLst>
              <a:ext uri="{FF2B5EF4-FFF2-40B4-BE49-F238E27FC236}">
                <a16:creationId xmlns:a16="http://schemas.microsoft.com/office/drawing/2014/main" xmlns="" id="{B7219144-5801-446D-BCF9-B6ADD6B035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616864" y="3956175"/>
            <a:ext cx="198606" cy="198606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xmlns="" id="{E9DF65E9-7A5E-48F7-BC9A-66DE5D8981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616864" y="4259300"/>
            <a:ext cx="198606" cy="1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9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64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Poker Tutor</dc:title>
  <dc:creator>Nicholee De Los Reyes</dc:creator>
  <cp:lastModifiedBy>Nicholee De Los Reyes</cp:lastModifiedBy>
  <cp:revision>12</cp:revision>
  <dcterms:created xsi:type="dcterms:W3CDTF">2019-11-18T20:31:32Z</dcterms:created>
  <dcterms:modified xsi:type="dcterms:W3CDTF">2019-11-19T02:19:39Z</dcterms:modified>
</cp:coreProperties>
</file>