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AF8-47B5-1407-303E-159CBA28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0141-BDCD-DE76-5EF1-BFF4F210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2256-61A9-4D7A-F1E1-257D9B82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FD0C-847D-443A-FE95-3885AD60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1333-223B-7A56-174C-1EBEA15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9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2691-1687-C0CC-0F7E-EABFAA7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3075-7909-3630-ED5A-0FC9247B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B6C7-00E2-EE35-CDE7-BA79B8A7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2BB7-44E6-2284-6A23-F21485A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7DF0-4300-6611-C8E5-B110F7E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83847-8663-214B-3993-7F8A4742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5A30D-FDBF-ED30-7BE4-4C5F3333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B340-57E5-3FE5-D61A-8BDF6ED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84F4-3741-12C4-0290-8D1D924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20B9-5383-B360-6958-4600081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D4C4-1AC9-FC04-B95B-7544E39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207F-9689-FA02-F6CB-7D1BF59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B977-E33E-0839-7C5D-6FECE05D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F7B3-600B-3C34-40B9-85A168C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28DC-BA58-CFE4-E068-C47FEF6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B52E-3369-D74A-24CF-BD999E26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E4C5-911D-6523-1E2E-885289CB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0A79-797B-B51B-233B-824EA31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F720-B8F5-6B6A-B2CD-80EA1F4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AA9E-FCC9-7C0D-81F9-8CA6B44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B133-B705-167D-A588-1FD4191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D322-7CE5-AF4E-BB71-BDF011213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10E40-A64B-4782-3968-BFC3EB61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64C6F-FA12-6F53-4390-5C3A4567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FDA4-CF00-F2BF-CFF0-BBC7B058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54F8E-5DB3-BD7D-1D09-721D5CE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DCA-C17C-3E0C-F302-F2878B10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E893-FB34-A78F-1F16-9DC49B3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0693-DF09-1F2E-7DC4-74611A12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AD8D9-B9AC-9E56-A60C-315C4AFA5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ADA4-8959-3DE1-ECA0-A9E868E76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3200D-E33B-053D-A1D9-FE1DF966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22630-22A7-0F5F-CEA3-9EA964F2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7BC00-F4C2-CE86-EF96-75A07D8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CEDE-1D46-796F-9E9F-61424DEA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7EC31-5E39-B1BE-43D0-79026F5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77CE-7BBA-6AA4-2116-797D20CD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C8E6D-B32F-5D08-E0CB-6EA77922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5F92C-55F8-BCA4-A636-2B7B01E2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9E066-E795-E277-D38B-D87E8B0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A819-F672-8FF8-775D-DC2F2846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48F-4171-8DD3-6AD5-6A8F22F5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1DD-202A-C6AC-EF4B-05249659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4CC5F-3D10-3309-F3CB-386049AE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3CF6-FE15-F238-5DB4-39BD0B7A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F748D-34AE-1936-A8FF-04EBAFD1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727D-8016-E0AB-217A-8F5920F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DF95-4257-20B4-727C-8778C117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A9424-6BD8-743B-5E96-42E5C5C89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16672-AB9D-6BCE-4522-E835480B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9D19A-4202-79A6-9786-D1F6E16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FD08-76F6-F2CC-E22F-51138CCD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F4E2B-E913-0F0A-2847-276F5DA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E224E-6294-DE3E-88AA-240FF356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16EF0-0C9B-DBFF-40F0-88756813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34B-8D1D-2CDE-ED22-30CEF0783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9C8D-12A3-4B26-ADFB-7CC7D3685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1864-A349-0FF0-FA40-524835BF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06F0-02A9-66D0-1E23-3FDC1F553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3FCF-040C-4C80-95A7-1E8CC3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434-0C9C-E997-1B23-9D374201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250E1-8E4B-06CC-DDA6-8AA35055F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with a calendar on it">
            <a:extLst>
              <a:ext uri="{FF2B5EF4-FFF2-40B4-BE49-F238E27FC236}">
                <a16:creationId xmlns:a16="http://schemas.microsoft.com/office/drawing/2014/main" id="{55CBE176-0402-0C85-5F63-AE22EBF0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3" y="13935"/>
            <a:ext cx="101379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C7D6-EF06-2642-AE37-EE648E9D1F00}"/>
              </a:ext>
            </a:extLst>
          </p:cNvPr>
          <p:cNvSpPr txBox="1"/>
          <p:nvPr/>
        </p:nvSpPr>
        <p:spPr>
          <a:xfrm>
            <a:off x="4677805" y="1221141"/>
            <a:ext cx="417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Virtual - Calendar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923C-9460-4D68-2206-AF86EC7A4A8F}"/>
              </a:ext>
            </a:extLst>
          </p:cNvPr>
          <p:cNvSpPr txBox="1"/>
          <p:nvPr/>
        </p:nvSpPr>
        <p:spPr>
          <a:xfrm>
            <a:off x="3875273" y="2085330"/>
            <a:ext cx="577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Focused on 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transforming  a calendar virtually by going paperless. The virtual calendar would allow users to take their calendar with them on the go 24/7.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DE46B-2736-CCF5-7B39-E15A4DF6C2EF}"/>
              </a:ext>
            </a:extLst>
          </p:cNvPr>
          <p:cNvSpPr txBox="1"/>
          <p:nvPr/>
        </p:nvSpPr>
        <p:spPr>
          <a:xfrm>
            <a:off x="5338535" y="1833430"/>
            <a:ext cx="6094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BY: Mariana Martinez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C68DE-DFC7-2F47-0F01-D64B09D14446}"/>
              </a:ext>
            </a:extLst>
          </p:cNvPr>
          <p:cNvSpPr txBox="1"/>
          <p:nvPr/>
        </p:nvSpPr>
        <p:spPr>
          <a:xfrm>
            <a:off x="3762682" y="6353141"/>
            <a:ext cx="8336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https://github.com/ksu-is/virtual-calendar/blob/main/updatedmain.py</a:t>
            </a:r>
          </a:p>
        </p:txBody>
      </p:sp>
    </p:spTree>
    <p:extLst>
      <p:ext uri="{BB962C8B-B14F-4D97-AF65-F5344CB8AC3E}">
        <p14:creationId xmlns:p14="http://schemas.microsoft.com/office/powerpoint/2010/main" val="361638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martinez</dc:creator>
  <cp:lastModifiedBy>mariana martinez</cp:lastModifiedBy>
  <cp:revision>1</cp:revision>
  <dcterms:created xsi:type="dcterms:W3CDTF">2023-12-02T04:18:23Z</dcterms:created>
  <dcterms:modified xsi:type="dcterms:W3CDTF">2023-12-02T04:50:27Z</dcterms:modified>
</cp:coreProperties>
</file>