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7" d="100"/>
          <a:sy n="77" d="100"/>
        </p:scale>
        <p:origin x="91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0C8BC-EF4C-4728-97E5-AC2B2C9C7256}" type="datetimeFigureOut">
              <a:rPr lang="en-CA" smtClean="0"/>
              <a:t>2024-07-21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63E3E-51FD-4CC1-9A32-EAB75E2F5D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3193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0C8BC-EF4C-4728-97E5-AC2B2C9C7256}" type="datetimeFigureOut">
              <a:rPr lang="en-CA" smtClean="0"/>
              <a:t>2024-07-21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63E3E-51FD-4CC1-9A32-EAB75E2F5D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0941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0C8BC-EF4C-4728-97E5-AC2B2C9C7256}" type="datetimeFigureOut">
              <a:rPr lang="en-CA" smtClean="0"/>
              <a:t>2024-07-21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63E3E-51FD-4CC1-9A32-EAB75E2F5D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232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0C8BC-EF4C-4728-97E5-AC2B2C9C7256}" type="datetimeFigureOut">
              <a:rPr lang="en-CA" smtClean="0"/>
              <a:t>2024-07-21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63E3E-51FD-4CC1-9A32-EAB75E2F5D13}" type="slidenum">
              <a:rPr lang="en-CA" smtClean="0"/>
              <a:t>‹#›</a:t>
            </a:fld>
            <a:endParaRPr lang="en-CA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553362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0C8BC-EF4C-4728-97E5-AC2B2C9C7256}" type="datetimeFigureOut">
              <a:rPr lang="en-CA" smtClean="0"/>
              <a:t>2024-07-21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63E3E-51FD-4CC1-9A32-EAB75E2F5D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69352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0C8BC-EF4C-4728-97E5-AC2B2C9C7256}" type="datetimeFigureOut">
              <a:rPr lang="en-CA" smtClean="0"/>
              <a:t>2024-07-21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63E3E-51FD-4CC1-9A32-EAB75E2F5D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64517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0C8BC-EF4C-4728-97E5-AC2B2C9C7256}" type="datetimeFigureOut">
              <a:rPr lang="en-CA" smtClean="0"/>
              <a:t>2024-07-21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63E3E-51FD-4CC1-9A32-EAB75E2F5D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3100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0C8BC-EF4C-4728-97E5-AC2B2C9C7256}" type="datetimeFigureOut">
              <a:rPr lang="en-CA" smtClean="0"/>
              <a:t>2024-07-21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63E3E-51FD-4CC1-9A32-EAB75E2F5D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90698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0C8BC-EF4C-4728-97E5-AC2B2C9C7256}" type="datetimeFigureOut">
              <a:rPr lang="en-CA" smtClean="0"/>
              <a:t>2024-07-21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63E3E-51FD-4CC1-9A32-EAB75E2F5D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3559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0C8BC-EF4C-4728-97E5-AC2B2C9C7256}" type="datetimeFigureOut">
              <a:rPr lang="en-CA" smtClean="0"/>
              <a:t>2024-07-21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63E3E-51FD-4CC1-9A32-EAB75E2F5D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6737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0C8BC-EF4C-4728-97E5-AC2B2C9C7256}" type="datetimeFigureOut">
              <a:rPr lang="en-CA" smtClean="0"/>
              <a:t>2024-07-21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63E3E-51FD-4CC1-9A32-EAB75E2F5D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1842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0C8BC-EF4C-4728-97E5-AC2B2C9C7256}" type="datetimeFigureOut">
              <a:rPr lang="en-CA" smtClean="0"/>
              <a:t>2024-07-21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63E3E-51FD-4CC1-9A32-EAB75E2F5D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5721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0C8BC-EF4C-4728-97E5-AC2B2C9C7256}" type="datetimeFigureOut">
              <a:rPr lang="en-CA" smtClean="0"/>
              <a:t>2024-07-21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63E3E-51FD-4CC1-9A32-EAB75E2F5D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8812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0C8BC-EF4C-4728-97E5-AC2B2C9C7256}" type="datetimeFigureOut">
              <a:rPr lang="en-CA" smtClean="0"/>
              <a:t>2024-07-21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63E3E-51FD-4CC1-9A32-EAB75E2F5D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76411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0C8BC-EF4C-4728-97E5-AC2B2C9C7256}" type="datetimeFigureOut">
              <a:rPr lang="en-CA" smtClean="0"/>
              <a:t>2024-07-21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63E3E-51FD-4CC1-9A32-EAB75E2F5D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9112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0C8BC-EF4C-4728-97E5-AC2B2C9C7256}" type="datetimeFigureOut">
              <a:rPr lang="en-CA" smtClean="0"/>
              <a:t>2024-07-21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63E3E-51FD-4CC1-9A32-EAB75E2F5D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0529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0C8BC-EF4C-4728-97E5-AC2B2C9C7256}" type="datetimeFigureOut">
              <a:rPr lang="en-CA" smtClean="0"/>
              <a:t>2024-07-21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63E3E-51FD-4CC1-9A32-EAB75E2F5D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1659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F20C8BC-EF4C-4728-97E5-AC2B2C9C7256}" type="datetimeFigureOut">
              <a:rPr lang="en-CA" smtClean="0"/>
              <a:t>2024-07-21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5363E3E-51FD-4CC1-9A32-EAB75E2F5D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83257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ksu-is/weather_check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01DCD-B49B-9B15-E4B9-79F7E33E68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7006659" cy="1700350"/>
          </a:xfrm>
        </p:spPr>
        <p:txBody>
          <a:bodyPr>
            <a:normAutofit fontScale="90000"/>
          </a:bodyPr>
          <a:lstStyle/>
          <a:p>
            <a:r>
              <a:rPr lang="en-CA" sz="8000" dirty="0">
                <a:solidFill>
                  <a:schemeClr val="accent2">
                    <a:lumMod val="75000"/>
                  </a:schemeClr>
                </a:solidFill>
              </a:rPr>
              <a:t>Weather Check</a:t>
            </a:r>
            <a:br>
              <a:rPr lang="en-CA" dirty="0"/>
            </a:br>
            <a:r>
              <a:rPr lang="en-CA" sz="4000" i="1" dirty="0">
                <a:solidFill>
                  <a:schemeClr val="accent2">
                    <a:lumMod val="75000"/>
                  </a:schemeClr>
                </a:solidFill>
              </a:rPr>
              <a:t>Hey dude what's the weather?</a:t>
            </a:r>
            <a:endParaRPr lang="en-CA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7B86CB-69CA-7767-669D-FF9BC96E0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1036" y="1577790"/>
            <a:ext cx="2114964" cy="1655762"/>
          </a:xfrm>
        </p:spPr>
        <p:txBody>
          <a:bodyPr/>
          <a:lstStyle/>
          <a:p>
            <a:r>
              <a:rPr lang="en-CA" dirty="0"/>
              <a:t>Sirish Bethapudi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63409C9-3CC3-2703-43BB-2757EEDC2515}"/>
              </a:ext>
            </a:extLst>
          </p:cNvPr>
          <p:cNvSpPr txBox="1">
            <a:spLocks/>
          </p:cNvSpPr>
          <p:nvPr/>
        </p:nvSpPr>
        <p:spPr>
          <a:xfrm>
            <a:off x="69574" y="2555986"/>
            <a:ext cx="5728252" cy="303630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Ever went to the beach and got rained on?</a:t>
            </a:r>
          </a:p>
          <a:p>
            <a:r>
              <a:rPr lang="en-CA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Or </a:t>
            </a:r>
          </a:p>
          <a:p>
            <a:r>
              <a:rPr lang="en-CA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Walked out of the house to get hit be a hail?</a:t>
            </a:r>
          </a:p>
          <a:p>
            <a:r>
              <a:rPr lang="en-CA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Or </a:t>
            </a:r>
          </a:p>
          <a:p>
            <a:r>
              <a:rPr lang="en-CA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Your Buddy asked you,</a:t>
            </a:r>
          </a:p>
          <a:p>
            <a:r>
              <a:rPr lang="en-CA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“Hey dude what's the weather?”</a:t>
            </a:r>
          </a:p>
          <a:p>
            <a:endParaRPr lang="en-CA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CA" sz="4000" dirty="0">
                <a:solidFill>
                  <a:schemeClr val="accent2">
                    <a:lumMod val="75000"/>
                  </a:schemeClr>
                </a:solidFill>
              </a:rPr>
              <a:t>You need an </a:t>
            </a:r>
          </a:p>
          <a:p>
            <a:r>
              <a:rPr lang="en-CA" sz="4000" dirty="0">
                <a:solidFill>
                  <a:schemeClr val="accent2">
                    <a:lumMod val="75000"/>
                  </a:schemeClr>
                </a:solidFill>
              </a:rPr>
              <a:t>instant weather check app!!!</a:t>
            </a:r>
          </a:p>
          <a:p>
            <a:endParaRPr lang="en-CA" sz="40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CA" sz="40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CA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CA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CA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F6EDD9-8DAD-949C-8514-7F1CF03A4E2C}"/>
              </a:ext>
            </a:extLst>
          </p:cNvPr>
          <p:cNvSpPr txBox="1"/>
          <p:nvPr/>
        </p:nvSpPr>
        <p:spPr>
          <a:xfrm>
            <a:off x="6096000" y="4839055"/>
            <a:ext cx="54191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chemeClr val="accent2">
                    <a:lumMod val="75000"/>
                  </a:schemeClr>
                </a:solidFill>
              </a:rPr>
              <a:t>Features:</a:t>
            </a:r>
            <a:r>
              <a:rPr lang="en-CA" dirty="0"/>
              <a:t> </a:t>
            </a:r>
          </a:p>
          <a:p>
            <a:pPr algn="ctr"/>
            <a:r>
              <a:rPr lang="en-CA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Easy to use and simple look!</a:t>
            </a:r>
          </a:p>
          <a:p>
            <a:pPr algn="ctr"/>
            <a:r>
              <a:rPr lang="en-CA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Shows you the current weather, Temperature, UV, and Precipitation!</a:t>
            </a:r>
          </a:p>
        </p:txBody>
      </p:sp>
      <p:pic>
        <p:nvPicPr>
          <p:cNvPr id="9" name="Picture 8" descr="A screenshot of a weather forecast&#10;&#10;Description automatically generated">
            <a:extLst>
              <a:ext uri="{FF2B5EF4-FFF2-40B4-BE49-F238E27FC236}">
                <a16:creationId xmlns:a16="http://schemas.microsoft.com/office/drawing/2014/main" id="{8F11F32D-1B39-253E-C554-FD2125F998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9539" y="267323"/>
            <a:ext cx="3781425" cy="4387930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416CF778-21AF-4BBC-3424-5E075E442E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261" y="1833480"/>
            <a:ext cx="2729948" cy="2872445"/>
          </a:xfrm>
          <a:prstGeom prst="rect">
            <a:avLst/>
          </a:prstGeom>
        </p:spPr>
      </p:pic>
      <p:sp>
        <p:nvSpPr>
          <p:cNvPr id="12" name="TextBox 11">
            <a:hlinkClick r:id="rId4"/>
            <a:extLst>
              <a:ext uri="{FF2B5EF4-FFF2-40B4-BE49-F238E27FC236}">
                <a16:creationId xmlns:a16="http://schemas.microsoft.com/office/drawing/2014/main" id="{CE2E95ED-0773-8E01-AE73-52F2C675ACA1}"/>
              </a:ext>
            </a:extLst>
          </p:cNvPr>
          <p:cNvSpPr txBox="1"/>
          <p:nvPr/>
        </p:nvSpPr>
        <p:spPr>
          <a:xfrm>
            <a:off x="218660" y="5986262"/>
            <a:ext cx="4780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Repository: </a:t>
            </a:r>
            <a:r>
              <a:rPr lang="en-CA" dirty="0">
                <a:hlinkClick r:id="rId4"/>
              </a:rPr>
              <a:t>https://github.com/ksu-is/weather_check</a:t>
            </a:r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990767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49</TotalTime>
  <Words>90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Calisto MT</vt:lpstr>
      <vt:lpstr>Wingdings 2</vt:lpstr>
      <vt:lpstr>Slate</vt:lpstr>
      <vt:lpstr>Weather Check Hey dude what's the weather?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Sirish Bethapudi</dc:creator>
  <cp:lastModifiedBy>Sirish Bethapudi</cp:lastModifiedBy>
  <cp:revision>1</cp:revision>
  <dcterms:created xsi:type="dcterms:W3CDTF">2024-07-21T22:04:14Z</dcterms:created>
  <dcterms:modified xsi:type="dcterms:W3CDTF">2024-07-21T22:53:47Z</dcterms:modified>
</cp:coreProperties>
</file>