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4" r:id="rId4"/>
    <p:sldId id="261" r:id="rId5"/>
    <p:sldId id="289" r:id="rId6"/>
    <p:sldId id="291" r:id="rId7"/>
    <p:sldId id="292" r:id="rId8"/>
    <p:sldId id="295" r:id="rId9"/>
    <p:sldId id="294" r:id="rId10"/>
    <p:sldId id="287" r:id="rId11"/>
    <p:sldId id="274" r:id="rId12"/>
    <p:sldId id="288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1800" b="1" spc="0" dirty="0" smtClean="0"/>
            <a:t>로그인 및 회원가입</a:t>
          </a:r>
          <a:endParaRPr lang="ko-KR" altLang="en-US" sz="1800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 b="1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 b="1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1800" b="1" spc="0" dirty="0" smtClean="0"/>
            <a:t>나눔 도서 리스트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 b="1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 b="1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1800" b="1" spc="0" dirty="0" err="1" smtClean="0"/>
            <a:t>도서별</a:t>
          </a:r>
          <a:r>
            <a:rPr lang="ko-KR" altLang="en-US" sz="1800" b="1" spc="0" dirty="0" smtClean="0"/>
            <a:t> 등록자 </a:t>
          </a:r>
          <a:endParaRPr lang="en-US" altLang="ko-KR" sz="1800" b="1" spc="0" dirty="0" smtClean="0"/>
        </a:p>
        <a:p>
          <a:pPr latinLnBrk="1"/>
          <a:r>
            <a:rPr lang="ko-KR" altLang="en-US" sz="1800" b="1" spc="0" dirty="0" smtClean="0"/>
            <a:t>정보확인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 b="1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 b="1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 smtClean="0"/>
            <a:t> 회원가입을 통해 회원정보 </a:t>
          </a:r>
          <a:r>
            <a:rPr lang="en-US" altLang="ko-KR" b="1" spc="0" dirty="0" smtClean="0"/>
            <a:t>DB </a:t>
          </a:r>
          <a:r>
            <a:rPr lang="ko-KR" altLang="en-US" b="1" spc="0" dirty="0" smtClean="0"/>
            <a:t>저장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 b="1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 b="1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도서 정보 </a:t>
          </a:r>
          <a:r>
            <a:rPr lang="en-US" altLang="ko-KR" b="1" spc="0" dirty="0" smtClean="0"/>
            <a:t>DB </a:t>
          </a:r>
          <a:r>
            <a:rPr lang="ko-KR" altLang="en-US" b="1" spc="0" dirty="0" smtClean="0"/>
            <a:t>저장</a:t>
          </a:r>
          <a:r>
            <a:rPr lang="en-US" altLang="ko-KR" b="1" spc="0" dirty="0" smtClean="0"/>
            <a:t>, </a:t>
          </a:r>
          <a:r>
            <a:rPr lang="ko-KR" altLang="en-US" b="1" spc="0" dirty="0" smtClean="0"/>
            <a:t>수정</a:t>
          </a:r>
          <a:r>
            <a:rPr lang="en-US" altLang="ko-KR" b="1" spc="0" dirty="0" smtClean="0"/>
            <a:t>, </a:t>
          </a:r>
          <a:r>
            <a:rPr lang="ko-KR" altLang="en-US" b="1" spc="0" dirty="0" smtClean="0"/>
            <a:t>삭제 가능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 b="1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 b="1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 smtClean="0"/>
            <a:t> 게시물 등록 시 </a:t>
          </a:r>
          <a:r>
            <a:rPr lang="ko-KR" altLang="en-US" b="1" spc="0" dirty="0" err="1" smtClean="0"/>
            <a:t>해당인원의</a:t>
          </a:r>
          <a:r>
            <a:rPr lang="ko-KR" altLang="en-US" b="1" spc="0" dirty="0" smtClean="0"/>
            <a:t> 정보를 함께 등록</a:t>
          </a:r>
          <a:r>
            <a:rPr lang="en-US" altLang="ko-KR" b="1" dirty="0" smtClean="0"/>
            <a:t> 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 b="1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 b="1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보가 쉽게 데이터 등록 현황을 알 수 있게 </a:t>
          </a:r>
          <a:r>
            <a:rPr lang="ko-KR" altLang="en-US" b="1" spc="0" dirty="0" err="1" smtClean="0"/>
            <a:t>차트화</a:t>
          </a:r>
          <a:endParaRPr lang="ko-KR" altLang="en-US" b="1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 b="1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 b="1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ko-KR" altLang="en-US" sz="1800" b="1" spc="0" dirty="0" smtClean="0"/>
            <a:t>회원 및 도서 </a:t>
          </a:r>
          <a:endParaRPr lang="en-US" altLang="ko-KR" sz="1800" b="1" spc="0" dirty="0" smtClean="0"/>
        </a:p>
        <a:p>
          <a:pPr latinLnBrk="1"/>
          <a:r>
            <a:rPr lang="ko-KR" altLang="en-US" sz="1800" b="1" spc="0" dirty="0" smtClean="0"/>
            <a:t>등록 현황 </a:t>
          </a:r>
          <a:r>
            <a:rPr lang="ko-KR" altLang="en-US" sz="1800" b="1" spc="0" dirty="0" err="1" smtClean="0"/>
            <a:t>차트화</a:t>
          </a:r>
          <a:endParaRPr lang="en-US" altLang="ko-KR" sz="1800" b="1" spc="0" dirty="0" smtClean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 b="1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 b="1"/>
        </a:p>
      </dgm:t>
    </dgm:pt>
    <dgm:pt modelId="{3450D7B7-4749-4109-894A-057A3A77C7DC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err="1" smtClean="0"/>
            <a:t>로그인을</a:t>
          </a:r>
          <a:r>
            <a:rPr lang="ko-KR" altLang="en-US" b="1" spc="0" dirty="0" smtClean="0"/>
            <a:t> 통해 회원 별 세션 할당</a:t>
          </a:r>
          <a:endParaRPr lang="ko-KR" altLang="en-US" b="1" spc="0" dirty="0"/>
        </a:p>
      </dgm:t>
    </dgm:pt>
    <dgm:pt modelId="{F032ADD8-FD9F-4972-A966-0E485E035D53}" type="parTrans" cxnId="{46F6E500-7EEB-4BC7-A277-C51BE85774E6}">
      <dgm:prSet/>
      <dgm:spPr/>
      <dgm:t>
        <a:bodyPr/>
        <a:lstStyle/>
        <a:p>
          <a:pPr latinLnBrk="1"/>
          <a:endParaRPr lang="ko-KR" altLang="en-US" b="1"/>
        </a:p>
      </dgm:t>
    </dgm:pt>
    <dgm:pt modelId="{E037DC05-8207-415D-964B-F4C00C6DF2CA}" type="sibTrans" cxnId="{46F6E500-7EEB-4BC7-A277-C51BE85774E6}">
      <dgm:prSet/>
      <dgm:spPr/>
      <dgm:t>
        <a:bodyPr/>
        <a:lstStyle/>
        <a:p>
          <a:pPr latinLnBrk="1"/>
          <a:endParaRPr lang="ko-KR" altLang="en-US" b="1"/>
        </a:p>
      </dgm:t>
    </dgm:pt>
    <dgm:pt modelId="{232DE29D-6EB4-4EA0-B84B-DE08F2045509}">
      <dgm:prSet/>
      <dgm:spPr/>
      <dgm:t>
        <a:bodyPr/>
        <a:lstStyle/>
        <a:p>
          <a:pPr latinLnBrk="1"/>
          <a:r>
            <a:rPr lang="ko-KR" altLang="en-US" b="1" spc="0" dirty="0" smtClean="0"/>
            <a:t> 구글 </a:t>
          </a:r>
          <a:r>
            <a:rPr lang="en-US" altLang="ko-KR" b="1" spc="0" dirty="0" smtClean="0"/>
            <a:t>Chart API</a:t>
          </a:r>
          <a:r>
            <a:rPr lang="ko-KR" altLang="en-US" b="1" spc="0" dirty="0" smtClean="0"/>
            <a:t>를 사용</a:t>
          </a:r>
        </a:p>
      </dgm:t>
    </dgm:pt>
    <dgm:pt modelId="{82D4C0B6-93DB-40F6-A091-2E4B443C7DDE}" type="parTrans" cxnId="{7D666D13-B859-40C6-B454-8EE9C5D0ABF5}">
      <dgm:prSet/>
      <dgm:spPr/>
      <dgm:t>
        <a:bodyPr/>
        <a:lstStyle/>
        <a:p>
          <a:pPr latinLnBrk="1"/>
          <a:endParaRPr lang="ko-KR" altLang="en-US"/>
        </a:p>
      </dgm:t>
    </dgm:pt>
    <dgm:pt modelId="{D440406C-4B4C-4F9A-AC7B-235ACFF94591}" type="sibTrans" cxnId="{7D666D13-B859-40C6-B454-8EE9C5D0ABF5}">
      <dgm:prSet/>
      <dgm:spPr/>
      <dgm:t>
        <a:bodyPr/>
        <a:lstStyle/>
        <a:p>
          <a:pPr latinLnBrk="1"/>
          <a:endParaRPr lang="ko-KR" altLang="en-US"/>
        </a:p>
      </dgm:t>
    </dgm:pt>
    <dgm:pt modelId="{15464639-DCC2-4547-9A73-6506AA64F4C7}">
      <dgm:prSet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게시물 확인 시 등록자 정보 확인 가능</a:t>
          </a:r>
        </a:p>
      </dgm:t>
    </dgm:pt>
    <dgm:pt modelId="{A3AD4CFA-72FC-4A7E-BF8A-FC8998D357D5}" type="parTrans" cxnId="{13F2E381-F7CB-4526-9C9E-C8C8DFE7EF88}">
      <dgm:prSet/>
      <dgm:spPr/>
      <dgm:t>
        <a:bodyPr/>
        <a:lstStyle/>
        <a:p>
          <a:pPr latinLnBrk="1"/>
          <a:endParaRPr lang="ko-KR" altLang="en-US"/>
        </a:p>
      </dgm:t>
    </dgm:pt>
    <dgm:pt modelId="{FD3E0EC5-1A40-44B0-A7B3-ECE0D47E9958}" type="sibTrans" cxnId="{13F2E381-F7CB-4526-9C9E-C8C8DFE7EF88}">
      <dgm:prSet/>
      <dgm:spPr/>
      <dgm:t>
        <a:bodyPr/>
        <a:lstStyle/>
        <a:p>
          <a:pPr latinLnBrk="1"/>
          <a:endParaRPr lang="ko-KR" altLang="en-US"/>
        </a:p>
      </dgm:t>
    </dgm:pt>
    <dgm:pt modelId="{53792C40-81A7-4688-B075-F5FA754968DD}">
      <dgm:prSet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최신 등록 도서를 뽑아 메인 페이지에 뷰</a:t>
          </a:r>
        </a:p>
      </dgm:t>
    </dgm:pt>
    <dgm:pt modelId="{C99AE8E9-D798-48F8-A397-5692DEE2895F}" type="parTrans" cxnId="{6CD5BDCA-12E1-4647-814D-E8DCE0FC3C05}">
      <dgm:prSet/>
      <dgm:spPr/>
      <dgm:t>
        <a:bodyPr/>
        <a:lstStyle/>
        <a:p>
          <a:pPr latinLnBrk="1"/>
          <a:endParaRPr lang="ko-KR" altLang="en-US"/>
        </a:p>
      </dgm:t>
    </dgm:pt>
    <dgm:pt modelId="{3AEB8B3D-A1AF-4B0B-8041-1AC6728BE48D}" type="sibTrans" cxnId="{6CD5BDCA-12E1-4647-814D-E8DCE0FC3C05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 custLinFactNeighborX="-1137" custLinFactNeighborY="437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 custLinFactNeighborY="347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 custLinFactNeighborY="43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 custLinFactNeighborY="136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 custLinFactNeighborY="436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B6FAF74-27DB-4051-BFF8-E5215FCCD8F3}" type="presOf" srcId="{3450D7B7-4749-4109-894A-057A3A77C7DC}" destId="{889090AD-663B-4ED0-A45A-A9C709CE8D63}" srcOrd="0" destOrd="1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46F6E500-7EEB-4BC7-A277-C51BE85774E6}" srcId="{877AC949-F131-4921-8CF4-B93A246D6EF1}" destId="{3450D7B7-4749-4109-894A-057A3A77C7DC}" srcOrd="1" destOrd="0" parTransId="{F032ADD8-FD9F-4972-A966-0E485E035D53}" sibTransId="{E037DC05-8207-415D-964B-F4C00C6DF2CA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13F2E381-F7CB-4526-9C9E-C8C8DFE7EF88}" srcId="{D9CCD4CE-91E4-4FA1-B0D1-959FD7B2F9A8}" destId="{15464639-DCC2-4547-9A73-6506AA64F4C7}" srcOrd="1" destOrd="0" parTransId="{A3AD4CFA-72FC-4A7E-BF8A-FC8998D357D5}" sibTransId="{FD3E0EC5-1A40-44B0-A7B3-ECE0D47E9958}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EE8BF3B2-583D-4373-9401-B0FD84152D2B}" type="presOf" srcId="{232DE29D-6EB4-4EA0-B84B-DE08F2045509}" destId="{B99CF148-F226-427D-8253-0FCF5DEE009B}" srcOrd="0" destOrd="1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7D666D13-B859-40C6-B454-8EE9C5D0ABF5}" srcId="{0F58A6F1-2A75-46E4-B454-B341342FA5FB}" destId="{232DE29D-6EB4-4EA0-B84B-DE08F2045509}" srcOrd="1" destOrd="0" parTransId="{82D4C0B6-93DB-40F6-A091-2E4B443C7DDE}" sibTransId="{D440406C-4B4C-4F9A-AC7B-235ACFF94591}"/>
    <dgm:cxn modelId="{6CD5BDCA-12E1-4647-814D-E8DCE0FC3C05}" srcId="{0F832752-6AC3-40D9-BC0E-B2B205FF2058}" destId="{53792C40-81A7-4688-B075-F5FA754968DD}" srcOrd="1" destOrd="0" parTransId="{C99AE8E9-D798-48F8-A397-5692DEE2895F}" sibTransId="{3AEB8B3D-A1AF-4B0B-8041-1AC6728BE48D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32683903-7106-4C02-9317-0F2FA10802D9}" type="presOf" srcId="{15464639-DCC2-4547-9A73-6506AA64F4C7}" destId="{1352640B-BD9A-4EB6-9204-F6D0955D4FA3}" srcOrd="0" destOrd="1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D24B77C4-2C62-4240-A56C-950C7F030F3C}" type="presOf" srcId="{53792C40-81A7-4688-B075-F5FA754968DD}" destId="{F84BF070-0916-463F-A778-9C5D3B8EA536}" srcOrd="0" destOrd="1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482397" y="-1772791"/>
          <a:ext cx="857934" cy="46224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b="1" kern="1200" spc="0" dirty="0" smtClean="0"/>
            <a:t> 회원가입을 통해 회원정보 </a:t>
          </a:r>
          <a:r>
            <a:rPr lang="en-US" altLang="ko-KR" sz="1500" b="1" kern="1200" spc="0" dirty="0" smtClean="0"/>
            <a:t>DB </a:t>
          </a:r>
          <a:r>
            <a:rPr lang="ko-KR" altLang="en-US" sz="1500" b="1" kern="1200" spc="0" dirty="0" smtClean="0"/>
            <a:t>저장</a:t>
          </a:r>
          <a:endParaRPr lang="ko-KR" altLang="en-US" sz="1500" b="1" kern="1200" spc="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b="1" kern="1200" spc="0" dirty="0" smtClean="0"/>
            <a:t> </a:t>
          </a:r>
          <a:r>
            <a:rPr lang="ko-KR" altLang="en-US" sz="1500" b="1" kern="1200" spc="0" dirty="0" err="1" smtClean="0"/>
            <a:t>로그인을</a:t>
          </a:r>
          <a:r>
            <a:rPr lang="ko-KR" altLang="en-US" sz="1500" b="1" kern="1200" spc="0" dirty="0" smtClean="0"/>
            <a:t> 통해 회원 별 세션 할당</a:t>
          </a:r>
          <a:endParaRPr lang="ko-KR" altLang="en-US" sz="1500" b="1" kern="1200" spc="0" dirty="0"/>
        </a:p>
      </dsp:txBody>
      <dsp:txXfrm rot="-5400000">
        <a:off x="2600135" y="151352"/>
        <a:ext cx="4580579" cy="774172"/>
      </dsp:txXfrm>
    </dsp:sp>
    <dsp:sp modelId="{D59B156A-B76E-465B-AC78-6FFB87E3D610}">
      <dsp:nvSpPr>
        <dsp:cNvPr id="0" name=""/>
        <dsp:cNvSpPr/>
      </dsp:nvSpPr>
      <dsp:spPr>
        <a:xfrm>
          <a:off x="0" y="2229"/>
          <a:ext cx="2600134" cy="10724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0" dirty="0" smtClean="0"/>
            <a:t>로그인 및 회원가입</a:t>
          </a:r>
          <a:endParaRPr lang="ko-KR" altLang="en-US" sz="1800" b="1" kern="1200" spc="0" dirty="0"/>
        </a:p>
      </dsp:txBody>
      <dsp:txXfrm>
        <a:off x="52351" y="54580"/>
        <a:ext cx="2495432" cy="967716"/>
      </dsp:txXfrm>
    </dsp:sp>
    <dsp:sp modelId="{F84BF070-0916-463F-A778-9C5D3B8EA536}">
      <dsp:nvSpPr>
        <dsp:cNvPr id="0" name=""/>
        <dsp:cNvSpPr/>
      </dsp:nvSpPr>
      <dsp:spPr>
        <a:xfrm rot="5400000">
          <a:off x="4482397" y="-646752"/>
          <a:ext cx="857934" cy="46224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b="1" kern="1200" spc="0" dirty="0" smtClean="0"/>
            <a:t> </a:t>
          </a:r>
          <a:r>
            <a:rPr lang="ko-KR" altLang="en-US" sz="1500" b="1" kern="1200" spc="0" dirty="0" smtClean="0"/>
            <a:t>도서 정보 </a:t>
          </a:r>
          <a:r>
            <a:rPr lang="en-US" altLang="ko-KR" sz="1500" b="1" kern="1200" spc="0" dirty="0" smtClean="0"/>
            <a:t>DB </a:t>
          </a:r>
          <a:r>
            <a:rPr lang="ko-KR" altLang="en-US" sz="1500" b="1" kern="1200" spc="0" dirty="0" smtClean="0"/>
            <a:t>저장</a:t>
          </a:r>
          <a:r>
            <a:rPr lang="en-US" altLang="ko-KR" sz="1500" b="1" kern="1200" spc="0" dirty="0" smtClean="0"/>
            <a:t>, </a:t>
          </a:r>
          <a:r>
            <a:rPr lang="ko-KR" altLang="en-US" sz="1500" b="1" kern="1200" spc="0" dirty="0" smtClean="0"/>
            <a:t>수정</a:t>
          </a:r>
          <a:r>
            <a:rPr lang="en-US" altLang="ko-KR" sz="1500" b="1" kern="1200" spc="0" dirty="0" smtClean="0"/>
            <a:t>, </a:t>
          </a:r>
          <a:r>
            <a:rPr lang="ko-KR" altLang="en-US" sz="1500" b="1" kern="1200" spc="0" dirty="0" smtClean="0"/>
            <a:t>삭제 가능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b="1" kern="1200" spc="0" dirty="0" smtClean="0"/>
            <a:t> </a:t>
          </a:r>
          <a:r>
            <a:rPr lang="ko-KR" altLang="en-US" sz="1500" b="1" kern="1200" spc="0" dirty="0" smtClean="0"/>
            <a:t>최신 등록 도서를 뽑아 메인 페이지에 뷰</a:t>
          </a:r>
        </a:p>
      </dsp:txBody>
      <dsp:txXfrm rot="-5400000">
        <a:off x="2600135" y="1277391"/>
        <a:ext cx="4580579" cy="774172"/>
      </dsp:txXfrm>
    </dsp:sp>
    <dsp:sp modelId="{52CE7F3C-B24D-43C6-A33A-C1F200B79BDA}">
      <dsp:nvSpPr>
        <dsp:cNvPr id="0" name=""/>
        <dsp:cNvSpPr/>
      </dsp:nvSpPr>
      <dsp:spPr>
        <a:xfrm>
          <a:off x="0" y="1175133"/>
          <a:ext cx="2600134" cy="10724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0" dirty="0" smtClean="0"/>
            <a:t>나눔 도서 리스트</a:t>
          </a:r>
        </a:p>
      </dsp:txBody>
      <dsp:txXfrm>
        <a:off x="52351" y="1227484"/>
        <a:ext cx="2495432" cy="967716"/>
      </dsp:txXfrm>
    </dsp:sp>
    <dsp:sp modelId="{1352640B-BD9A-4EB6-9204-F6D0955D4FA3}">
      <dsp:nvSpPr>
        <dsp:cNvPr id="0" name=""/>
        <dsp:cNvSpPr/>
      </dsp:nvSpPr>
      <dsp:spPr>
        <a:xfrm rot="5400000">
          <a:off x="4482397" y="516530"/>
          <a:ext cx="857934" cy="46224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b="1" kern="1200" spc="0" dirty="0" smtClean="0"/>
            <a:t> 게시물 등록 시 </a:t>
          </a:r>
          <a:r>
            <a:rPr lang="ko-KR" altLang="en-US" sz="1500" b="1" kern="1200" spc="0" dirty="0" err="1" smtClean="0"/>
            <a:t>해당인원의</a:t>
          </a:r>
          <a:r>
            <a:rPr lang="ko-KR" altLang="en-US" sz="1500" b="1" kern="1200" spc="0" dirty="0" smtClean="0"/>
            <a:t> 정보를 함께 등록</a:t>
          </a:r>
          <a:r>
            <a:rPr lang="en-US" altLang="ko-KR" sz="1500" b="1" kern="1200" dirty="0" smtClean="0"/>
            <a:t> </a:t>
          </a:r>
          <a:endParaRPr lang="ko-KR" altLang="en-US" sz="1500" b="1" kern="1200" spc="0" dirty="0" smtClean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b="1" kern="1200" spc="0" dirty="0" smtClean="0"/>
            <a:t> </a:t>
          </a:r>
          <a:r>
            <a:rPr lang="ko-KR" altLang="en-US" sz="1500" b="1" kern="1200" spc="0" dirty="0" smtClean="0"/>
            <a:t>게시물 확인 시 등록자 정보 확인 가능</a:t>
          </a:r>
        </a:p>
      </dsp:txBody>
      <dsp:txXfrm rot="-5400000">
        <a:off x="2600135" y="2440674"/>
        <a:ext cx="4580579" cy="774172"/>
      </dsp:txXfrm>
    </dsp:sp>
    <dsp:sp modelId="{0058D970-AB5F-4005-955F-6389A8C86A2B}">
      <dsp:nvSpPr>
        <dsp:cNvPr id="0" name=""/>
        <dsp:cNvSpPr/>
      </dsp:nvSpPr>
      <dsp:spPr>
        <a:xfrm>
          <a:off x="0" y="2291532"/>
          <a:ext cx="2600134" cy="10724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0" dirty="0" err="1" smtClean="0"/>
            <a:t>도서별</a:t>
          </a:r>
          <a:r>
            <a:rPr lang="ko-KR" altLang="en-US" sz="1800" b="1" kern="1200" spc="0" dirty="0" smtClean="0"/>
            <a:t> 등록자 </a:t>
          </a:r>
          <a:endParaRPr lang="en-US" altLang="ko-KR" sz="1800" b="1" kern="1200" spc="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0" dirty="0" smtClean="0"/>
            <a:t>정보확인</a:t>
          </a:r>
        </a:p>
      </dsp:txBody>
      <dsp:txXfrm>
        <a:off x="52351" y="2343883"/>
        <a:ext cx="2495432" cy="967716"/>
      </dsp:txXfrm>
    </dsp:sp>
    <dsp:sp modelId="{B99CF148-F226-427D-8253-0FCF5DEE009B}">
      <dsp:nvSpPr>
        <dsp:cNvPr id="0" name=""/>
        <dsp:cNvSpPr/>
      </dsp:nvSpPr>
      <dsp:spPr>
        <a:xfrm rot="5400000">
          <a:off x="4482397" y="1642792"/>
          <a:ext cx="857934" cy="46224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b="1" kern="1200" spc="0" dirty="0" smtClean="0"/>
            <a:t> </a:t>
          </a:r>
          <a:r>
            <a:rPr lang="ko-KR" altLang="en-US" sz="1500" b="1" kern="1200" spc="0" dirty="0" smtClean="0"/>
            <a:t>보가 쉽게 데이터 등록 현황을 알 수 있게 </a:t>
          </a:r>
          <a:r>
            <a:rPr lang="ko-KR" altLang="en-US" sz="1500" b="1" kern="1200" spc="0" dirty="0" err="1" smtClean="0"/>
            <a:t>차트화</a:t>
          </a:r>
          <a:endParaRPr lang="ko-KR" altLang="en-US" sz="1500" b="1" kern="1200" spc="0" dirty="0" smtClean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b="1" kern="1200" spc="0" dirty="0" smtClean="0"/>
            <a:t> 구글 </a:t>
          </a:r>
          <a:r>
            <a:rPr lang="en-US" altLang="ko-KR" sz="1500" b="1" kern="1200" spc="0" dirty="0" smtClean="0"/>
            <a:t>Chart API</a:t>
          </a:r>
          <a:r>
            <a:rPr lang="ko-KR" altLang="en-US" sz="1500" b="1" kern="1200" spc="0" dirty="0" smtClean="0"/>
            <a:t>를 사용</a:t>
          </a:r>
        </a:p>
      </dsp:txBody>
      <dsp:txXfrm rot="-5400000">
        <a:off x="2600135" y="3566936"/>
        <a:ext cx="4580579" cy="774172"/>
      </dsp:txXfrm>
    </dsp:sp>
    <dsp:sp modelId="{86A961B4-81A6-4386-9A79-8FC1FF3B4763}">
      <dsp:nvSpPr>
        <dsp:cNvPr id="0" name=""/>
        <dsp:cNvSpPr/>
      </dsp:nvSpPr>
      <dsp:spPr>
        <a:xfrm>
          <a:off x="0" y="3382577"/>
          <a:ext cx="2600134" cy="10724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0" dirty="0" smtClean="0"/>
            <a:t>회원 및 도서 </a:t>
          </a:r>
          <a:endParaRPr lang="en-US" altLang="ko-KR" sz="1800" b="1" kern="1200" spc="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pc="0" dirty="0" smtClean="0"/>
            <a:t>등록 현황 </a:t>
          </a:r>
          <a:r>
            <a:rPr lang="ko-KR" altLang="en-US" sz="1800" b="1" kern="1200" spc="0" dirty="0" err="1" smtClean="0"/>
            <a:t>차트화</a:t>
          </a:r>
          <a:endParaRPr lang="en-US" altLang="ko-KR" sz="1800" b="1" kern="1200" spc="0" dirty="0" smtClean="0"/>
        </a:p>
      </dsp:txBody>
      <dsp:txXfrm>
        <a:off x="52351" y="3434928"/>
        <a:ext cx="2495432" cy="967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51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3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5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3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도서 나눔 사이트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김상욱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프로젝트 결과 보고서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66" y="5373216"/>
            <a:ext cx="556667" cy="55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82212"/>
            <a:ext cx="7632848" cy="53757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9464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시퀀스 다이어그램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464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클래스 다이어그램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6184354" y="1350821"/>
            <a:ext cx="223224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354" y="3645024"/>
            <a:ext cx="2676525" cy="15780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140" y="2358933"/>
            <a:ext cx="2676525" cy="923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80" y="1151797"/>
            <a:ext cx="5232253" cy="4231632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483768" y="3429000"/>
            <a:ext cx="151216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580112" y="1484784"/>
            <a:ext cx="60424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 영상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1135" y="271681"/>
            <a:ext cx="7938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시연  영상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도서 관리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김상욱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11760" y="1916832"/>
            <a:ext cx="5831391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72816"/>
            <a:ext cx="1234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38217" y="269614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5350" y="489868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아이디어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2015406"/>
            <a:ext cx="42484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spc="600" dirty="0" smtClean="0"/>
              <a:t>- </a:t>
            </a:r>
            <a:r>
              <a:rPr lang="ko-KR" altLang="en-US" sz="1700" b="1" spc="600" dirty="0" smtClean="0"/>
              <a:t>문제제기</a:t>
            </a:r>
            <a:endParaRPr lang="en-US" altLang="ko-KR" sz="1700" b="1" spc="600" dirty="0" smtClean="0"/>
          </a:p>
          <a:p>
            <a:pPr>
              <a:lnSpc>
                <a:spcPct val="150000"/>
              </a:lnSpc>
            </a:pPr>
            <a:r>
              <a:rPr lang="en-US" altLang="ko-KR" sz="1700" b="1" spc="600" dirty="0" smtClean="0"/>
              <a:t>- </a:t>
            </a:r>
            <a:r>
              <a:rPr lang="ko-KR" altLang="en-US" sz="1700" b="1" spc="600" dirty="0" smtClean="0"/>
              <a:t>구성 및 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8197" y="4941168"/>
            <a:ext cx="12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설계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2709" y="3975354"/>
            <a:ext cx="1234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11760" y="3975354"/>
            <a:ext cx="5831391" cy="1305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2495342" y="4002506"/>
            <a:ext cx="4020873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spc="600" dirty="0" smtClean="0"/>
              <a:t>- </a:t>
            </a:r>
            <a:r>
              <a:rPr lang="ko-KR" altLang="en-US" sz="1700" b="1" spc="600" dirty="0" smtClean="0"/>
              <a:t>클래스 다이어그램</a:t>
            </a:r>
            <a:endParaRPr lang="en-US" altLang="ko-KR" sz="1700" b="1" spc="600" dirty="0" smtClean="0"/>
          </a:p>
          <a:p>
            <a:pPr>
              <a:lnSpc>
                <a:spcPct val="150000"/>
              </a:lnSpc>
            </a:pPr>
            <a:r>
              <a:rPr lang="en-US" altLang="ko-KR" sz="1700" b="1" spc="600" dirty="0" smtClean="0"/>
              <a:t>- </a:t>
            </a:r>
            <a:r>
              <a:rPr lang="ko-KR" altLang="en-US" sz="1700" b="1" spc="600" dirty="0" smtClean="0"/>
              <a:t>시퀀스 다이어그램</a:t>
            </a:r>
            <a:endParaRPr lang="en-US" altLang="ko-KR" sz="1700" b="1" spc="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700" b="1" spc="600" dirty="0" smtClean="0"/>
              <a:t> </a:t>
            </a:r>
            <a:r>
              <a:rPr lang="ko-KR" altLang="en-US" sz="1700" b="1" spc="600" dirty="0" smtClean="0"/>
              <a:t>시연 영상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82552" y="5805264"/>
            <a:ext cx="634879" cy="56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4778109"/>
            <a:ext cx="5976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조금 </a:t>
            </a:r>
            <a:r>
              <a:rPr lang="ko-KR" altLang="en-US" sz="1400" b="1" dirty="0"/>
              <a:t>훼손된 도서나 보관의 문제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전자책의 도입 등 여러 이유로 버려지는 도서들이 늘어나고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도서를 버리지 않고 서로 손쉽게 나눌 수 있는 사이트를 통해 해결 모색</a:t>
            </a:r>
            <a:endParaRPr lang="en-US" altLang="ko-KR" b="1" dirty="0"/>
          </a:p>
          <a:p>
            <a:pPr fontAlgn="base">
              <a:lnSpc>
                <a:spcPct val="200000"/>
              </a:lnSpc>
            </a:pPr>
            <a:endParaRPr lang="en-US" altLang="ko-KR" sz="14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문제 제기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2291"/>
            <a:ext cx="5905500" cy="33242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434" y="836712"/>
            <a:ext cx="25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구성 및 기능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509" y="1525837"/>
            <a:ext cx="779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6" name="다이어그램 25"/>
          <p:cNvGraphicFramePr/>
          <p:nvPr>
            <p:extLst>
              <p:ext uri="{D42A27DB-BD31-4B8C-83A1-F6EECF244321}">
                <p14:modId xmlns:p14="http://schemas.microsoft.com/office/powerpoint/2010/main" val="3125057932"/>
              </p:ext>
            </p:extLst>
          </p:nvPr>
        </p:nvGraphicFramePr>
        <p:xfrm>
          <a:off x="949565" y="1422276"/>
          <a:ext cx="7222595" cy="4454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4995173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오라클 </a:t>
            </a:r>
            <a:r>
              <a:rPr lang="ko-KR" altLang="en-US" sz="1400" b="1" dirty="0" err="1" smtClean="0"/>
              <a:t>쿼리문으로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rownum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order by * </a:t>
            </a:r>
            <a:r>
              <a:rPr lang="en-US" altLang="ko-KR" sz="1400" b="1" dirty="0" err="1" smtClean="0"/>
              <a:t>desc</a:t>
            </a:r>
            <a:r>
              <a:rPr lang="ko-KR" altLang="en-US" sz="1400" b="1" dirty="0" smtClean="0"/>
              <a:t>을 이용해 상위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개만 가져온다</a:t>
            </a:r>
            <a:r>
              <a:rPr lang="en-US" altLang="ko-KR" sz="1400" b="1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 err="1" smtClean="0"/>
              <a:t>getDBRow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상위 </a:t>
            </a:r>
            <a:r>
              <a:rPr lang="en-US" altLang="ko-KR" sz="1400" b="1" dirty="0"/>
              <a:t>N</a:t>
            </a:r>
            <a:r>
              <a:rPr lang="ko-KR" altLang="en-US" sz="1400" b="1" dirty="0" smtClean="0"/>
              <a:t>번째 데이터</a:t>
            </a:r>
            <a:r>
              <a:rPr lang="en-US" altLang="ko-KR" sz="1400" b="1" dirty="0" smtClean="0"/>
              <a:t>) method</a:t>
            </a:r>
            <a:r>
              <a:rPr lang="ko-KR" altLang="en-US" sz="1400" b="1" dirty="0" smtClean="0"/>
              <a:t>를 만들어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매개변수에 </a:t>
            </a:r>
            <a:r>
              <a:rPr lang="en-US" altLang="ko-KR" sz="1400" b="1" dirty="0" smtClean="0"/>
              <a:t>1,2,3,4</a:t>
            </a:r>
            <a:r>
              <a:rPr lang="ko-KR" altLang="en-US" sz="1400" b="1" dirty="0" smtClean="0"/>
              <a:t>를 불러와 사용</a:t>
            </a:r>
            <a:endParaRPr lang="en-US" altLang="ko-KR" sz="14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560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최근 등록 데이터 표시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66001"/>
            <a:ext cx="6721574" cy="34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4778109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구글 차트 </a:t>
            </a:r>
            <a:r>
              <a:rPr lang="en-US" altLang="ko-KR" sz="1400" b="1" dirty="0" err="1" smtClean="0"/>
              <a:t>api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를 이용한 오라클 테이블의 </a:t>
            </a:r>
            <a:r>
              <a:rPr lang="ko-KR" altLang="en-US" sz="1400" b="1" dirty="0" err="1" smtClean="0"/>
              <a:t>차트화</a:t>
            </a:r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Kindbook</a:t>
            </a:r>
            <a:r>
              <a:rPr lang="en-US" altLang="ko-KR" sz="1400" b="1" dirty="0" smtClean="0"/>
              <a:t>(String </a:t>
            </a:r>
            <a:r>
              <a:rPr lang="ko-KR" altLang="en-US" sz="1400" b="1" dirty="0" err="1" smtClean="0"/>
              <a:t>책종류</a:t>
            </a:r>
            <a:r>
              <a:rPr lang="en-US" altLang="ko-KR" sz="1400" b="1" dirty="0" smtClean="0"/>
              <a:t>) method</a:t>
            </a:r>
            <a:r>
              <a:rPr lang="ko-KR" altLang="en-US" sz="1400" b="1" dirty="0" smtClean="0"/>
              <a:t>를 만들어 사용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종류별 책을 검색해 </a:t>
            </a:r>
            <a:r>
              <a:rPr lang="ko-KR" altLang="en-US" sz="1400" b="1" dirty="0"/>
              <a:t>열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개수를 </a:t>
            </a:r>
            <a:r>
              <a:rPr lang="ko-KR" altLang="en-US" sz="1400" b="1" dirty="0" err="1" smtClean="0"/>
              <a:t>카운팅하여</a:t>
            </a:r>
            <a:r>
              <a:rPr lang="ko-KR" altLang="en-US" sz="1400" b="1" dirty="0" smtClean="0"/>
              <a:t> 가져온다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3568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등록 도서 및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회원 정보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차트화</a:t>
            </a:r>
            <a:endParaRPr lang="ko-KR" altLang="en-US" sz="2000" b="1" spc="-150" dirty="0" smtClean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601367"/>
            <a:ext cx="7128792" cy="31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5427221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책 </a:t>
            </a:r>
            <a:r>
              <a:rPr lang="ko-KR" altLang="en-US" sz="1400" b="1" dirty="0" err="1" smtClean="0"/>
              <a:t>등록시</a:t>
            </a:r>
            <a:r>
              <a:rPr lang="ko-KR" altLang="en-US" sz="1400" b="1" dirty="0" smtClean="0"/>
              <a:t> 등록한 회원의 회원정보 일부를 가져온다</a:t>
            </a:r>
            <a:r>
              <a:rPr lang="en-US" altLang="ko-KR" sz="1400" b="1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도서 </a:t>
            </a:r>
            <a:r>
              <a:rPr lang="en-US" altLang="ko-KR" sz="1400" b="1" dirty="0" smtClean="0"/>
              <a:t>DB</a:t>
            </a:r>
            <a:r>
              <a:rPr lang="ko-KR" altLang="en-US" sz="1400" b="1" dirty="0" smtClean="0"/>
              <a:t>에 회원 </a:t>
            </a:r>
            <a:r>
              <a:rPr lang="en-US" altLang="ko-KR" sz="1400" b="1" dirty="0" smtClean="0"/>
              <a:t>ID</a:t>
            </a:r>
            <a:r>
              <a:rPr lang="ko-KR" altLang="en-US" sz="1400" b="1" dirty="0" smtClean="0"/>
              <a:t>값을 저장하여 회원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중 해당 </a:t>
            </a:r>
            <a:r>
              <a:rPr lang="en-US" altLang="ko-KR" sz="1400" b="1" dirty="0" smtClean="0"/>
              <a:t>ID</a:t>
            </a:r>
            <a:r>
              <a:rPr lang="ko-KR" altLang="en-US" sz="1400" b="1" dirty="0" smtClean="0"/>
              <a:t>의 데이터를 불러옴</a:t>
            </a:r>
            <a:endParaRPr lang="en-US" altLang="ko-KR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356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등록 도서와 회원 정보 매칭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00" y="1337759"/>
            <a:ext cx="6518572" cy="40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5427221"/>
            <a:ext cx="655272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리스트에서 자신이 등록한 도서는 색깔이 다르게 표시된다</a:t>
            </a:r>
            <a:r>
              <a:rPr lang="en-US" altLang="ko-KR" sz="1400" b="1" dirty="0" smtClean="0"/>
              <a:t>.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등록 도서 중 자신이 등록한 도서만 수정 및 삭제가 가능하다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356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수정 삭제 권한 설정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01" y="1353150"/>
            <a:ext cx="5145720" cy="2235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996" y="2910900"/>
            <a:ext cx="3866559" cy="2480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996" y="1474888"/>
            <a:ext cx="3936112" cy="22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5427221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 smtClean="0"/>
              <a:t>책 이미지에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교보문고</a:t>
            </a:r>
            <a:r>
              <a:rPr lang="ko-KR" altLang="en-US" sz="1400" b="1" dirty="0" smtClean="0"/>
              <a:t> 검색 </a:t>
            </a:r>
            <a:r>
              <a:rPr lang="en-US" altLang="ko-KR" sz="1400" b="1" dirty="0" smtClean="0"/>
              <a:t>=“</a:t>
            </a:r>
            <a:r>
              <a:rPr lang="ko-KR" altLang="en-US" sz="1400" b="1" dirty="0" smtClean="0"/>
              <a:t>책이름</a:t>
            </a:r>
            <a:r>
              <a:rPr lang="en-US" altLang="ko-KR" sz="1400" b="1" dirty="0" smtClean="0"/>
              <a:t>”) </a:t>
            </a:r>
            <a:r>
              <a:rPr lang="en-US" altLang="ko-KR" sz="1400" b="1" dirty="0" err="1" smtClean="0"/>
              <a:t>url</a:t>
            </a:r>
            <a:r>
              <a:rPr lang="ko-KR" altLang="en-US" sz="1400" b="1" dirty="0" smtClean="0"/>
              <a:t>을 설정하여 </a:t>
            </a:r>
            <a:r>
              <a:rPr lang="ko-KR" altLang="en-US" sz="1400" b="1" dirty="0" err="1" smtClean="0"/>
              <a:t>클릭시</a:t>
            </a:r>
            <a:r>
              <a:rPr lang="ko-KR" altLang="en-US" sz="1400" b="1" dirty="0" smtClean="0"/>
              <a:t> 검색이 이루어진다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506400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아이디어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356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등록 도서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교보문고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검색 기능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4368" y="5805264"/>
            <a:ext cx="634879" cy="563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67330"/>
            <a:ext cx="6480720" cy="38638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560" y="1100247"/>
            <a:ext cx="4261246" cy="3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360</Words>
  <Application>Microsoft Office PowerPoint</Application>
  <PresentationFormat>화면 슬라이드 쇼(4:3)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COMPUTER</cp:lastModifiedBy>
  <cp:revision>45</cp:revision>
  <dcterms:created xsi:type="dcterms:W3CDTF">2016-11-03T20:47:04Z</dcterms:created>
  <dcterms:modified xsi:type="dcterms:W3CDTF">2020-06-15T06:47:06Z</dcterms:modified>
</cp:coreProperties>
</file>