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tifakt Element Medium" panose="020B0603050000020004" pitchFamily="34" charset="0"/>
      <p:bold r:id="rId14"/>
      <p:boldItalic r:id="rId15"/>
    </p:embeddedFont>
    <p:embeddedFont>
      <p:font typeface="Clear Sans Regular Bold" panose="020B0604020202020204" charset="0"/>
      <p:regular r:id="rId16"/>
    </p:embeddedFont>
    <p:embeddedFont>
      <p:font typeface="Lucida Console" panose="020B0609040504020204" pitchFamily="49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2" autoAdjust="0"/>
    <p:restoredTop sz="85950" autoAdjust="0"/>
  </p:normalViewPr>
  <p:slideViewPr>
    <p:cSldViewPr>
      <p:cViewPr>
        <p:scale>
          <a:sx n="66" d="100"/>
          <a:sy n="66" d="100"/>
        </p:scale>
        <p:origin x="1572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uba\Downloads\Final%20Shee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uba\Downloads\Final%20Sheet%20(2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</a:t>
            </a:r>
            <a:r>
              <a:rPr lang="en-IN" baseline="0"/>
              <a:t> Category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6-4F14-BF13-9C5D8AD2D5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2430080"/>
        <c:axId val="2132433920"/>
      </c:barChart>
      <c:catAx>
        <c:axId val="213243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433920"/>
        <c:crosses val="autoZero"/>
        <c:auto val="1"/>
        <c:lblAlgn val="ctr"/>
        <c:lblOffset val="100"/>
        <c:noMultiLvlLbl val="0"/>
      </c:catAx>
      <c:valAx>
        <c:axId val="21324339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243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C-4C01-9DBF-DD93095DDC1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C-4C01-9DBF-DD93095DDC1E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7C-4C01-9DBF-DD93095DDC1E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7C-4C01-9DBF-DD93095DDC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5434784"/>
        <c:axId val="1895415104"/>
      </c:barChart>
      <c:catAx>
        <c:axId val="18954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15104"/>
        <c:crosses val="autoZero"/>
        <c:auto val="1"/>
        <c:lblAlgn val="ctr"/>
        <c:lblOffset val="100"/>
        <c:noMultiLvlLbl val="0"/>
      </c:catAx>
      <c:valAx>
        <c:axId val="189541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4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48031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2058274"/>
            <a:ext cx="5524903" cy="2581412"/>
            <a:chOff x="0" y="-47625"/>
            <a:chExt cx="7569956" cy="344188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3441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There are a total of 16 distinct content categories.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Out of which Animal and Science categories are the most popular one.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4 Type of content – Photo, Video, Gif and Audi., 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out of which people prefer photo and video.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May month has the highest number of posts.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793234D3-F04C-36C1-427A-1AA8553B5BD2}"/>
              </a:ext>
            </a:extLst>
          </p:cNvPr>
          <p:cNvGrpSpPr/>
          <p:nvPr/>
        </p:nvGrpSpPr>
        <p:grpSpPr>
          <a:xfrm>
            <a:off x="11581833" y="4846036"/>
            <a:ext cx="5826314" cy="3747273"/>
            <a:chOff x="-198463" y="691990"/>
            <a:chExt cx="7768419" cy="4996365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E826154-7A02-64FC-676F-41DFECDE5527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29AC1571-6C46-B12E-DD64-D96C1BF8205A}"/>
                </a:ext>
              </a:extLst>
            </p:cNvPr>
            <p:cNvSpPr txBox="1"/>
            <p:nvPr/>
          </p:nvSpPr>
          <p:spPr>
            <a:xfrm>
              <a:off x="-198463" y="1750609"/>
              <a:ext cx="7569956" cy="393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Should focus more on the top 5 Categories that’s animal, technology, science, healthy eating and food.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create campaign to specifically target those audiences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-21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Need to maximize in the month of January, may and august as they number of posts in these months are the highest.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7A92C-22A9-C2D2-8813-C711CE7A26A3}"/>
              </a:ext>
            </a:extLst>
          </p:cNvPr>
          <p:cNvSpPr txBox="1"/>
          <p:nvPr/>
        </p:nvSpPr>
        <p:spPr>
          <a:xfrm>
            <a:off x="10972800" y="4937805"/>
            <a:ext cx="228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Conclusion</a:t>
            </a:r>
            <a:endParaRPr lang="en-IN" sz="2400" b="1" dirty="0">
              <a:solidFill>
                <a:srgbClr val="7030A0"/>
              </a:solidFill>
              <a:latin typeface="Lucida Console" panose="020B060904050402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0" y="5600700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F6B2F-CA84-929D-D0BF-989AAA2A463D}"/>
              </a:ext>
            </a:extLst>
          </p:cNvPr>
          <p:cNvSpPr txBox="1"/>
          <p:nvPr/>
        </p:nvSpPr>
        <p:spPr>
          <a:xfrm>
            <a:off x="9296400" y="3467100"/>
            <a:ext cx="579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Social Buzz is a fast Growing technology unicorn that need to adapt quickly to it’s global scale. </a:t>
            </a:r>
          </a:p>
          <a:p>
            <a:r>
              <a:rPr lang="en-US" sz="20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Accenture has begun a 3 month POC focusing on these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An audit of Social Buzz’s big data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Recommendations for a Successful 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Analysis of find Social Buzz’s top 5 most popular Categories of Content </a:t>
            </a:r>
            <a:endParaRPr lang="en-IN" sz="2000" dirty="0">
              <a:latin typeface="Artifakt Element Medium" panose="020B0603050000020004" pitchFamily="34" charset="0"/>
              <a:ea typeface="Artifakt Element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08904" y="1588669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B41DEE-183E-DF2A-8C31-92DB498932A8}"/>
              </a:ext>
            </a:extLst>
          </p:cNvPr>
          <p:cNvSpPr txBox="1"/>
          <p:nvPr/>
        </p:nvSpPr>
        <p:spPr>
          <a:xfrm>
            <a:off x="4534646" y="1372359"/>
            <a:ext cx="595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Understanding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49781B-3990-2A47-90F8-5457C8E2E0A8}"/>
              </a:ext>
            </a:extLst>
          </p:cNvPr>
          <p:cNvSpPr txBox="1"/>
          <p:nvPr/>
        </p:nvSpPr>
        <p:spPr>
          <a:xfrm>
            <a:off x="6406499" y="2882854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96AE40-9620-876F-5A71-7763067E64E3}"/>
              </a:ext>
            </a:extLst>
          </p:cNvPr>
          <p:cNvSpPr txBox="1"/>
          <p:nvPr/>
        </p:nvSpPr>
        <p:spPr>
          <a:xfrm>
            <a:off x="8006437" y="4526301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Modelling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BBC4E3-5F1C-4530-42A4-6E98D74D5D75}"/>
              </a:ext>
            </a:extLst>
          </p:cNvPr>
          <p:cNvSpPr txBox="1"/>
          <p:nvPr/>
        </p:nvSpPr>
        <p:spPr>
          <a:xfrm>
            <a:off x="9835116" y="620745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Analysis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8A2F0-EB0E-25A4-1F54-DE430D745284}"/>
              </a:ext>
            </a:extLst>
          </p:cNvPr>
          <p:cNvSpPr txBox="1"/>
          <p:nvPr/>
        </p:nvSpPr>
        <p:spPr>
          <a:xfrm>
            <a:off x="11763219" y="782862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 Insights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65114F-6314-937F-FD3C-910BA3A94088}"/>
              </a:ext>
            </a:extLst>
          </p:cNvPr>
          <p:cNvSpPr txBox="1"/>
          <p:nvPr/>
        </p:nvSpPr>
        <p:spPr>
          <a:xfrm>
            <a:off x="2562126" y="5600255"/>
            <a:ext cx="33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Unique Category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4AA08-A3C3-E2B3-565B-FB64EC5E4F1C}"/>
              </a:ext>
            </a:extLst>
          </p:cNvPr>
          <p:cNvSpPr txBox="1"/>
          <p:nvPr/>
        </p:nvSpPr>
        <p:spPr>
          <a:xfrm>
            <a:off x="7272183" y="5600255"/>
            <a:ext cx="33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most favorite Category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A9C83-AF13-1B7A-D428-7BE85CBB8C10}"/>
              </a:ext>
            </a:extLst>
          </p:cNvPr>
          <p:cNvSpPr txBox="1"/>
          <p:nvPr/>
        </p:nvSpPr>
        <p:spPr>
          <a:xfrm>
            <a:off x="12563837" y="5600255"/>
            <a:ext cx="31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with most number of Post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3359940-C864-C2C1-F9FC-68996DFA2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506480"/>
              </p:ext>
            </p:extLst>
          </p:nvPr>
        </p:nvGraphicFramePr>
        <p:xfrm>
          <a:off x="2724116" y="1756593"/>
          <a:ext cx="14725684" cy="664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399FB49-6383-6A2B-6BF1-232F1B4E5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570451"/>
              </p:ext>
            </p:extLst>
          </p:nvPr>
        </p:nvGraphicFramePr>
        <p:xfrm>
          <a:off x="2724115" y="1231449"/>
          <a:ext cx="15185411" cy="709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244</Words>
  <Application>Microsoft Office PowerPoint</Application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Graphik Regular</vt:lpstr>
      <vt:lpstr>Calibri</vt:lpstr>
      <vt:lpstr>Arial</vt:lpstr>
      <vt:lpstr>Artifakt Element Medium</vt:lpstr>
      <vt:lpstr>Clear Sans Regular Bold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 SUBASISH SENAPATI</cp:lastModifiedBy>
  <cp:revision>12</cp:revision>
  <dcterms:created xsi:type="dcterms:W3CDTF">2006-08-16T00:00:00Z</dcterms:created>
  <dcterms:modified xsi:type="dcterms:W3CDTF">2025-01-20T09:32:02Z</dcterms:modified>
  <dc:identifier>DAEhDyfaYKE</dc:identifier>
</cp:coreProperties>
</file>