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08:25.924"/>
    </inkml:context>
    <inkml:brush xml:id="br0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9123 13956 6543,'35'15'0,"0"-1"0,0 1 0,-1 0 0,3 2 0,-1 1 0,0-1 0</inkml:trace>
  <inkml:trace contextRef="#ctx0" brushRef="#br0" timeOffset="1290">16289 11167 7533,'0'-39'-1350,"0"-8"1980,22 9-270,11 5-270,7 4-135,-14 24 0,0 3 135,2-3 45,0 5 0,2 0 135,6-6-181,11 6 1,3-1-383,-21-4 1,2-1 404,8 2 1,10 1-1,1 0 1,-6 0-548,-8-1 1,-4-1 0,6 0 511,0 2 0,5 0 0,5-1 0,2 1 0,-1-1 1,-3 1-1,-4 0-511,2-1 1,-6 1 0,2-1 0,6 1 473,-8 1 0,4 1 0,3-1 0,2 1 0,1 0 0,2-1 0,-1 1 0,0 0 0,-2 0-238,-2-1 1,0 1 0,1 0 0,-1-1 0,1 1 0,-1 0 0,-1 0 0,1 0 0,-1 0 208,1 0 0,-1 1 0,-1 0 0,0 0 1,0 0-1,1 0 0,2 0 0,2 0-65,-2-1 1,2 1-1,3-1 1,2 1-1,0-1 1,0 0-1,-2 1 1,0-1 0,-4 1-1,-3-1 1,-4 1 71,8 0 0,-8 0 0,-1 0 0,1 0 0,7 0-48,-5 0 0,4 0 0,5 0 1,1 0-1,3 0 0,-1 0 1,-1 0-1,-3 0 0,-3 0 1,-4 0 46,6 0 1,-6 0 0,-2 0 0,2 0 0,6 0-30,-9 0 1,5 1 0,2-1 0,3 1 0,0-1 0,1 1 0,-2-1 0,-2 1 0,-3 0 0,-5 0 29,7 0 0,-6 0 0,-3 1 0,2-1 0,4 0-44,4 0 0,3 0 0,3 0 1,1 0-1,-2 0 0,-3 0 1,-7 0 25,11 1 0,-8 0 0,5 0-53,-6-2 1,3 0-1,2 0 1,-1 0-1,-3 0 30,-4 0 1,-3 0 0,0 0 0,0 0-203,1 0 0,-1 0 0,0 0 0,0 0-15,13 0 0,0 0 0,-5 0 303,-2 0 0,-3 0 1,0 0-1,-2 0 1,-12 0-1,0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40:24.836"/>
    </inkml:context>
    <inkml:brush xml:id="br0">
      <inkml:brushProperty name="width" value="0.12095" units="cm"/>
      <inkml:brushProperty name="height" value="0.12095" units="cm"/>
      <inkml:brushProperty name="color" value="#FFC000"/>
    </inkml:brush>
    <inkml:brush xml:id="br1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10289 5417 13793,'-24'-9'-858,"0"0"0,-11 0 824,3 3 1,1 1-396,1 5 381,-12 2 1,-7 2 20,15 0 1,0 0 0,0 0-528,-13 0 0,-3 1 571,15 0 1,-3 2-1,0 0 1,0 1-38,-5 1 1,0 1-1,-3 3 83,9-1 0,-3 3 1,0 1-1,-1 1 1,-1 1-518,3 0 1,-1 2 0,-1 0 0,1 0 0,1 1 0,2-1 395,-7 3 0,3 0 0,1 1 0,-2 2 51,7-2 0,-1 2 0,-1 1 0,1 1 0,3-2 0,5-3-396,1 2 1,4-3-1,-3 4 379,-3 2 1,-4 3-1,-3 3 1,1 1-1,2 0-36,1 1 1,1 2-1,1 0 1,0-1-1,1 0-257,-3 0 0,2-1 0,-1 0 0,-1 3 246,7-6 0,-2 3 0,0 2 1,-1 0-1,2-1 0,3-3 1,2-4 29,-1 4 1,4-5-1,-2 5-2,-3 5 1,-3 6-1,0 1 1,1-1-1,3-6-17,4-6 0,2-4 0,-1 5 40,0 5 0,-1 7 0,-1 2 1,2-3-1,2-5-49,1-6 1,3-4 0,0 5 91,-1 7 0,-1 7 0,1 3 0,1-2 1,1-8-49,2-7 0,1-4 1,0 4 9,0 6 0,-1 8 1,0 1-1,2-2 0,0-7 11,1 5 1,2 0-1,1-7 1,-1 7 0,0 2 0,1-2 0,1-8-8,0 6 1,2-1-16,0-6 1,1 7 0,1 1 0,-1-2 0,1-7-77,0 4 1,2-1 101,2 3 0,2 8 0,1-1 0,-1-7-80,1-4 1,2 0 40,-1 0 0,3 5 1,0 0-1,-1-6-74,4-3 0,1-1 61,-2 2 0,2 5 0,1 0 0,-2-6-10,1-3 1,1 0 22,1 2 0,3 6 0,0 0 1,-3-7-29,-2-4 1,2-1 30,3 3 0,5 6 1,0-1-1,-3-6 7,-3-4 1,2-1 20,5 4 0,5 4 0,0 1 0,-5-6 7,-5-6 1,1-1 5,7 3 1,7 3 0,-1 0 0,-5-5 15,-5-4 0,1-2-8,5 3 1,8 2-1,0 0 1,-6-4 11,-2-3 1,1-1-34,4 2 1,7 1-1,1 1 1,-7-4 36,-2-4 1,1 0-61,4 1 0,8 2 1,0 0-1,-8-2 58,-4-1 0,1-1-37,-5-1 1,7 2 0,3-1 0,-3 0 0,-6 0 28,4 0 0,0 1-49,-4-2 0,7 1 1,3 1-1,-3-1 1,-6-1-4,3 2 0,0-1 15,4 0 0,9 1 0,-1 0 0,-7-2-22,-3 2 1,-1-2 62,1-1 1,8 0 0,-1-1 0,-5 0-67,0 0 1,0-1 65,0-1 0,7 0 0,0-1 1,-7-1-68,-2-2 1,0-1 88,3 0 0,7 0 0,0 0 0,-7-1-45,0-2 0,-1-1 0,1 0 0,6-1 0,0 0 0,-6 2-45,-1-2 0,0 1 22,0-2 1,7-2-1,-1 0 1,-7 2 22,-3 1 0,-1-1-45,3-2 0,8-2 0,-1-1 0,-7 1 45,-4 2 0,0-1 0,1-2 0,6-3 0,-1-1 0,-5 3 0,-2 1 0,0-2 22,2-1 1,6-2-1,-1-2 1,-5 4-23,-2-1 0,2-1 18,-5 0 0,7-2 0,2-3 0,0 1 0,-4 1-221,-5 1 1,-1 0-1,-1 1 1,1-1 202,5-2 0,2 0 0,0-1 0,-1-1 67,2-2 0,0-2 1,-2 1-1,-4 3 467,-2 3 0,1-2-489,1-4 0,5-6 0,0 0 0,-7 4 129,-2 4 0,0-2-156,-4 3 0,4-5 0,2-2 0,-2 2 0,-4 4-18,4-5 0,0 0 18,-4 3 0,4-4 0,2-2 0,-2 2 0,-4 4-18,4-7 0,0 0 0,-7 6 0,4-6 0,1-1 0,-2 1 0,-3 4 45,6-9 0,-2-1-45,-8 9 0,2-4 0,0-2 0,0 2 0,-3 4 0,6-8 0,-1-1 54,-8 7 0,2-5 0,-1-3 0,-1 2 0,-1 6-54,3-5 0,-1-2 72,-5 6 0,1-7 0,-1-2 0,-1 1 0,-1 7-27,2-5 0,-2-1-45,-3 6 0,1-6 0,0-3 0,-2 3 0,0 6 44,-2-10 1,0 1-45,-1 7 0,1-5 0,0-2 0,-1 1 0,-1 7 0,0-8 0,-2-1-126,0 4 0,1-8 0,-1-3 1,-1 1-1,1 4 103,-1 4 1,-1 4-1,0-1 1,0-1 40,0 3 0,0-1 0,-1 0 0,0-1 0,1 0 36,-2-1 0,0-3 0,1 2 0,-1 2 0,1 4-9,-1-11 0,-1 0 8,0 5 1,-3-7 0,0-3 0,-1 1 0,1 5-32,1 6 1,0 3 0,0 0-1,-1-1 0,-2-8 1,0-2 0,-2 0-1,0 1-22,-2 0 0,-1-1 0,0 2 0,1 7 0,0-2 0,-2 1-36,0 7 0,-3-6 0,-1-2 0,-1 1 0,0 4-24,-5-5 0,-1 4 1,-1 0 36,5 4 1,1-1-1,-2 0 1,-4 1 4,0 4 0,-4-1 0,-1 2 0,-1 1 0,1 3 18,0 1 0,-1 4 0,1 0 0,-2 0 22,-1-4 1,0 0-1,-1 0 1,-2 2-5,2 4 0,-1 0 0,-1 2 0,-1 1 0,0 2 17,-2 3 1,-1 3 0,0 1 0,0 1 0,2-2-58,-5-4 0,3-1 0,-2 1 0,-4 2 22,7 4 0,-4 1 0,-2 1 0,-1 1 0,2 1 0,3-1 0,6 1 0,-8-2 0,7 1 0,-6 1 12,7 1 1,-5 1 0,-4 1 0,0 0 0,0 0 0,3 0 0,6 0-13,-12 0 0,7 1 0,-6 0 0,9 1 0,-5 2 0,-4 0 0,0 0 0,0 1 0,4-1 0,5-1 0,0 1 0,5-1 0,1 1 0,-6 1-39,-2 1 1,-4 1-1,-5 1 1,0 1-1,1 0 1,3-1-1,6 0 69,-9 2 0,6-1 0,-6 3-107,9-2 0,-5 1 0,-3 1 0,-1 1 0,1 1 0,3-2 0,6 0 212,0 0 1,6-1-1,0 1 1,-5 3-252,-1 1 0,-5 3 1,-3 2-1,0 2 0,0-1 1,3-1-1,6-2-237,-3 2 1,5-2 0,1 1-1,-2 2 353,3-2 0,-2 3 0,-2 0 0,2 1 0,0-1 0,4-1 0,-2 2 0,3-2 0,1 0 0,0 1 0,-2 2 0,0-1 0,0 1 0,1-1 0</inkml:trace>
  <inkml:trace contextRef="#ctx0" brushRef="#br1" timeOffset="2369">23193 10237 7533,'-19'-5'-180,"-16"3"315,10-1 0,-5 1-105,-1 5 0,-5 4 0,-1-1-541,1-1 1,-3 0 0,-1 0 0,-1 1 492,2 0 0,-1 0 0,-1 1 0,-1-1 0,-1 1-223,3-2 1,-1 1 0,-2-1-1,1 0 1,-2 0 0,1-1 255,-4-1 0,0 0 0,0-1 0,-2 0 0,1 0 0,-1 0-90,5 0 0,-1 1 0,0 0 0,-1 0 0,1-1 1,-1 0-1,0-1 87,0 0 1,-1-1 0,-1-1 0,1 0 0,0 0 0,0 0 0,0 0-13,1 1 0,-1-1 0,1 1 0,0 0 0,-1-1 0,1-1 0,0-1 0,1 0 0,-1-1 0,1 0 0,0-2 0,0 1 0,0-2 0,1 0-179,-5-1 0,1-1 0,0 0 0,0-2 0,1-1 1,1 0 207,0-2 1,1-1 0,0-1 0,1-1 0,0-1 0,2-2 15,1 0 0,1-3 0,1 0 0,0-1 0,3 0 0,1 2-45,-5-3 0,3 0 0,1 0 0,0-2 72,3 1 0,1-3 0,-1 0 0,2-1 0,0 1-298,-2-4 1,1 0 0,1 0 0,0 2 195,-4-5 0,1 3 0,-1-4 12,4 3 0,-2-4 0,0 0 0,2 2 0,6 5 167,-3 0 0,2-1-149,4 3 0,-2-5 0,-2-3 0,2 2 0,4 5 45,-3-5 0,1 0-45,-1-6 0,-2-7 0,1 0 0,5 7 0,2 3 0,2-1 22,0 0 1,-2-7-1,1-1 1,1 1 22,3 4 0,0 1 0,2-1 0,0-2 26,1-1 1,1-2 0,0-1 0,0-2 0,1 0-118,1 4 0,1-1 1,-1-2-1,1 1 1,1 2-1,0 3 68,0-6 1,1 4 0,1 0-1,0-2-22,2 1 0,1-3 0,1 0 0,0 4 0,-1 6 149,-1 0 1,1 0-128,4-5 1,3-9-1,0 0 1,-1 9-113,-3 4 0,3 1 0,4-4 0,4-8 0,1 0 0,-2 8 686,-3 4 1,2 1-615,1 4 0,2-6 0,1-2 0,1 3 0,-3 5 18,3-6 0,2 1 0,-3 6 0,3-6 0,1-3 0,2 1 0,0 2-183,-1 4 1,2 2-1,1 0 1,-1 0-1,-1 1 183,2-6 0,-2 1 0,1 0 0,4-2 30,-2 4 0,5-2 0,1-1 0,0 1 0,-3 3 0,-3 5 292,-2 1 0,-3 5 0,4-4-292,1 0 0,5-4 0,3-3 0,0 1 0,-3 2 0,-4 4 0,1 2 0,-5 3 0,5-2-30,0-1 0,4-3 0,2-2 0,2-1 0,0 1 0,-2 3 0,2 0 0,0 1 0,0 1 0,1 0 0,3-2-177,-4 3 0,2-2 1,2-1-1,0 0 1,0 0-1,-1 1 1,-2 2 176,4-3 0,-3 2 0,0 0 0,2 1 0,2-1-13,-2 4 0,3-2 0,2 1 0,0 0 0,0 1 1,-3 1-1,-2 2-173,0 1 1,-3 1-1,0 2 1,-1 0-1,2-1 186,5-1 0,0-1 0,2 0 0,0 1 0,0 0 0,-3 1 0,1 1 0,1 0 0,-2 0 0,-2 2 0,-4 1 0,1 0 0,-4 1 0,4 0-3,0 1 1,4-1 0,4 0-1,0 0 1,1 0 0,-2 2 2,5 0 0,0 1 0,-1 1 0,0 0 0,-1-1 94,-4 1 0,-1-1 1,-1 1-1,2-1 0,2 2-30,-2 1 0,3 0 1,3 0-1,-1 1 0,-1 0 1,-4 0-1,-5 1-64,4-1 0,-5 1 0,5 0 0,-2 0 0,7 1 0,3 0 0,0 0 0,-3 1 0,-6-1 0,3 1 0,-6 0 0,7 0 45,-3 0 0,7 0 0,2-1 0,2 1 0,-2 0 0,-4 1-23,5 2 1,-3 2-1,-2 0 1,2-1-5,-8-2 0,1 0 0,-1 0 0,2 2 0,0 1-3,-2 2 0,2 1 0,1 2 0,-1 0 0,-2 1 0,-3 1-38,2 2 1,-3 1-1,-2 0 1,2 0 44,7-1 1,2 0-1,0 0 1,-1 3-46,0 3 1,0 3-1,-1 1 1,-1 0-1,-4-2 1,-2 1-1,0-1 1,-1 0 22,-2-1 0,-1-2 0,0 2 0,1 1 42,-1 1 1,2 2 0,-1 1 0,-1 0 0,-2-1-21,0 4 1,-3-1-1,0 1 1,-1-2-23,6 6 0,-2-2 0,2 3 22,0 2 1,3 4-1,-2-1 1,-6-5-23,-5-2 0,-1 1 22,0-3 1,3 6-1,0-1 1,-5-3-23,0 4 0,-2 0 22,-1-3 1,2 5-1,1 2 1,-2-1-23,-1-1 0,-1 0 0,-1 0 0,0-1 109,4 5 1,-1-2 0,1 4-74,-4-7 0,3 4 0,-1 1 0,-1-3 0,-3-6-36,0 3 0,-1-1 22,2 4 1,3 6 0,0 2-1,-3-1 0,-3-4 1,-1 0 0,0-1-1,-1 0-22,5 6 0,-1 0 0,0 3 0,-4-5 0,0 5 0,-1 0 0,0-2 0,-2-8-45,2 5 0,-2-2 45,-2-3 0,-1 4 0,0 1 0,-1 0 0,0-4 0,0-1 0,-1 0 0,0 1 0,-2 7 0,0 1 0,-1 0 0,0 0 0,2-6 0,0-1 0,0 0 0,-1 1 0,0 7 0,0 3 0,-1-3 0,0-9 728,0-6 0,-1-1-728,1 4 0,1 7 0,-1 0 0,0-8-609,-1-4 1,-1-1 608,1 5 0,-1 4 0,0-3 0,1 3 0,-1-4 0,-1-7 0,-2 2 77,0 7 0,0 5 1,-3 0-78,1-9 0,-1 1 0,-1 0 0,-1 1 0,-2 1 0,0 1 0,-2 0 0,1 0 0,-1-2 270,0 2 1,0-2 0,0 0-1,-3 0-270,-1-2 0,-1 2 0,-1-1 0,-2 0 0,1-3 0,-5 1 0,-1-3 0,-1 0 0,-2 2 0,1 0 0,-2 2 0,-1 1 0,-1 1 0,-2-2 15,4-4 0,-1 0 0,-1 0 0,0 0 0,-2-1 0,1 0-111,-2-1 1,0 0 0,-1 0 0,-1-2 0,0 0 0,-1 0 95,3-4 0,-1 0 0,-1-1 0,1-1 0,-1 0 0,2 0 0,1-2 142,-3 3 0,2-1 0,1-1 1,-1 0-1,-3-1-142,-1-1 0,-3 0 0,0-1 0,-2 0 0,1 0 0,1-1-60,3 0 0,-1-1 0,1 0 0,0-1 0,1 0 0,0 1-158,-2 0 1,2 0-1,-1 0 1,-1 0-1,-3 0 116,7-2 1,-4 0 0,-2 0 0,0 0 0,0-1 0,1 1 0,4-2 0,4-1-78,-4 2 1,6-3 0,0 1 0,-6 0-105,-1 0 0,-5 1 1,-4 0-1,-1 0 0,0 0 1,1 1-1,5-2 243,-4 2 1,4 0-1,1 0 1,-1-1-1,-2 1 1,1 0-1,-2-1 1,-1 1-1,1-1 1,0 1-1,2-1 1,0 1-1,0 0 1,0 1-1,0-1 1,0 0-1</inkml:trace>
  <inkml:trace contextRef="#ctx0" brushRef="#br0" timeOffset="5249">14839 9940 15590,'45'-4'186,"-1"-1"1,1 1 0,-1 0-1,2 0 1,1 0 0,3-1-163,-8 0 1,0 0 0,2 0 0,2-1 0,0 1 0,0 0-494,-1 0 1,1 1 0,1-1 0,0 1 0,1-1 0,0 0 0,1 0 324,-3 0 1,0 0 0,2 0 0,-1-1 0,1 0 0,0 1-1,0 0 1,0-1 178,-1 2 1,0-1 0,1 0 0,-1 1 0,1-1 0,-1 1 0,0-1 0,-1 1-11,-1-1 1,-1 0 0,0 0 0,0 0 0,0 1 0,-1-1 0,0 0-1,0 1-28,3 0 0,-1 0 0,1 0 0,-1 1 0,-1-1 0,-1 1 0,-1-1 55,6-1 1,0 0 0,-3 0-1,-1 0 1,-3 2 261,8-1 1,-3 2 0,-6 0-545,-6 2 1,-16 0 214,-53 8-3,0-2 1,-7 0-74,5-3 0,-4-1 0,-1 0 557,-6 0 1,-1 0 0,-1-1-492,1 1 1,-1 0 0,-1 0-23,6-2 0,-2 0 1,-1 1-1,0-1 0,5 1 0,1 0 0,-2 0 0,0 0 0,-1 0-211,4 0 1,-1 0-1,-1 0 1,0 0 0,0 0-1,-1 0 266,-3 0 0,0 0 0,-1 0 1,0 0-1,0 1 0,1-1-26,-1 1 0,1 0 0,0 0 0,0 0 0,0 0 0,2 0 30,-6 1 0,1 0 0,0-1 0,2 1 0,1-1-6,-2 0 0,0 0 1,3-1-1,4 1-1,4 0 0,2 1 0,6-2 1023,-17-7-1132,52 4 1019,32-3-934,-4 4 0,3 2 34,9 1 0,4 1 359,-10-1 1,2 0 0,2 1-356,-4 1 1,1 1-1,2 0 1,2-1-341,0 0 0,2-2 0,1 0 0,1 1 0,1 0 338,-2 1 1,0 0 0,1 0 0,1 0 0,0 0-1,1-1 16,-5 0 0,0-1 1,1 0-1,0 0 1,0 0-1,0-1 1,-1 1-43,-1 0 0,1 0 1,-1 0-1,0 1 1,-1-2-1,0 1 1,-2-2 14,12 0 0,-2 0 0,-1-2 0,-1 1 0,-2-1-55,1 0 1,-1 1-1,-3-1 1,-3-1 83,-2-1 0,-3 0 1,-6-1 157,5-6-506,-76 10 279,-2-2 1,-9 1-30,14 1 1,-3 1 0,-3 0 0,0 1-149,4-1 0,-1 2 0,-1-1 0,-2 0 0,-1 0 195,0 0 0,-3-1 1,-1 0-1,-1 0 1,0 0-1,-1 0-50,4 1 1,-2 0-1,1 0 1,-1 0-1,-1 0 1,0-1-1,-1 1 69,3-1 0,-1 0 1,0 0-1,-1 0 0,0 0 1,0 0-1,1 0 0,0 0 4,2 0 1,0 0 0,0 0-1,0 0 1,0 0 0,1 0-1,1 0 1,0 0-108,-2 0 0,1 0 1,-1 0-1,2 0 0,0 0 1,2 0-1,1 0 70,-6 0 1,1 0 0,1-1 0,4 1 0,2 1-234,-7-1 0,5 1 0,6 3 191,3 6 1,14 4 0,21 2-1,23 13 1</inkml:trace>
  <inkml:trace contextRef="#ctx0" brushRef="#br1" timeOffset="6316">16289 5764 7533,'-7'-39'180,"1"-2"89,6 20-179,0 3-449,0 13 269,0 21 359,0 16-269,0 2-1639,3 0 1,0 1 844,-2 2 134,7 4 1,1-1 569,-6-2-625,7-3 0,2-2 805,-4-3-369,3-6 1,1-2 368,-3-6 1869,2 0-1689,-11-21-90,-6-30-90,5 5-135,-12-12 0,-2-3 45,10 20 0,-1-1-150,-6-10 0,-4-6 0,4 4 735,7 6 1,1 0-766,-2-9 0,-1-5 0,3 5 772,3 8 0,2 1-727,2-17 0,0 4 225,-2 11-180,21 5 180,-12 23-90,24 34 90,-19-10-45,5 14 0,0 4 224,-3 2-179,-3-8 0,3 6 0,-3-5 90,3 16-150,-3-15 0,3 4 0,-3-6-30,3 7 90,0-9 0,0-3-90,-3-12 270,-2-1-270,-6-18 899,-6-28-989,0 9 135,0-11 0,0-2-404,0 0 224,-1-5 0,2-6-405,3 4 0,3 0 360,2-4 0,1 1 1778,-1 8 1,3 5-1509,17 1 0,-15 34 90,15 34-1,-20-3-389,6 0 0,-2 2 390,-11 7-135,6-16 0,1 0 224,0 5 1,0 2-1694,3 4 1,2 0 1243,-1-7 0,0-1-721,5 10 1,-1-7 0,-2-19 1001,13 22 0,-14-19 0,4 11 1</inkml:trace>
  <inkml:trace contextRef="#ctx0" brushRef="#br0" timeOffset="6781">17392 5417 15500,'-7'-27'-2993,"-4"-2"2030,9 21 460,-9 3 816,10 11-647,-10 23 220,10-7 80,-5 4 0,1 1-735,3 2 715,-1 0 0,1 0-16,2 0-6,2-3 1,1 0-368,-1-4 346,9 18 17,-5-31 85,7 8 165,-1-17 400,6-11-497,-10-3-90,4-8 0,-2-3-20,-1-5 3,4-4 1,3-1 11,-1 5-74,4-2 1,2 1 105,1 7 29,4 2 0,0 4-57,-2 10 273,4 3 0,0 4-29,-10 8-41,11 11 1,-1 4-72,-11 3-1753,9 9 1,-1 1 1023,-8-5-60,1 5 0,-2-1-126,-2-4-169,-6 2 0,-3 0-319,-5-9 1143,-7 17 0,-11-21 0,-1 6 0</inkml:trace>
  <inkml:trace contextRef="#ctx0" brushRef="#br0" timeOffset="9851">18111 5962 12482,'0'-25'-2549,"0"6"2178,0 6 366,-6 2-59,-6 10 179,-18 17-1754,10 3 1,1 1 1640,-14 16-1323,17-4 0,3-2 1429,6-12-68,1 7 1,7 1 131,37-4-8,-17 3-965,17-24 0,4-8 781,-5-3 820,1-9 1,0-7-854,-7-3 0,-4-4 69,-10 5 0,-2-3 1,0 0 1133,6-5 1,-8 0-1173,-16-2 0,-10 7-607,-26 10 519,-2 9-1319,10 18 1,4 5 1150,5 6 660,4 5 1,1 1-1,4 0 1,-5 13-1</inkml:trace>
  <inkml:trace contextRef="#ctx0" brushRef="#br1" timeOffset="10184">18632 5739 7533,'10'-38'-30,"1"0"0,-8 3 0,-6 10 210,-13 25-225,-9 2 0,-2 1 315,-3 4-1909,-8 1 1,1 2-296,11 3 1860,-4 1 0,4 1-15,16 0 308,-1 26-399,18-25 180,13 8 0,5-3-90,2-10-756,17 9 1,2-1 935,-6-9-135,4 4 0,-1 0 45,-7 1 389,-5-5 0,-10 3-389,-27 6 571,6 0-751,-37-2 0,-12-5 1334,1-2-1154,13-2 0,-4 2 0,3-1 0,5-2 0,1 0 0,-9 5 0,-1 1 0</inkml:trace>
  <inkml:trace contextRef="#ctx0" brushRef="#br0" timeOffset="10668">17255 4883 17796,'-7'-28'-3277,"2"12"0,5 52 1325,0-7 1763,0-2 0,0-1 297,0-4-108,5 12 469,-3-15-1562,3 1 1575,-5-8-250,0-6 38,6-34-37,-5 10-224,5-10 1,-1-2 212,-4-4-410,11-15 282,-9 22 1,0 1 195,10-16-151,-4 1 0,0 1 107,-1 7-285,5 5 1,2 5 161,-6 16-2940,31 29 2901,-23 2-103,-3 4 0,3 7 0,-3 0 0,-2 0 0,-2 1 1,2 2-1,0 1 0,0-1 0</inkml:trace>
  <inkml:trace contextRef="#ctx0" brushRef="#br1" timeOffset="14000">17057 5986 7533,'-25'-5'90,"4"-7"0,1-5 224,0-4 1,0-3-472,-2-1 1,0-2 336,1-9 0,1 1 162,-6-1-163,5 1 1,1 2 0,-2 8-135,-1-2 0,0 3-45,7 9-270,-24 2 360,25 15-1729,-13 31 1,-1 12 1168,13-19 0,0 4 398,0 4 0,-5 7 0,0 4 0,0-2 0,3-5-434,0-1 0,2-4 0,-3 5 431,2-3 0,-3 6 0,-1 2 0,1 0 0,0-3 0,2-5-15,0 0 0,2-5 0,-2 3-54,0 1 0,-3 6 0,0 0 0,0-2 0,4-7 9,-2 1 1,1-2 134,-1 3 0,-2 2 0,3-5 0,-8 3 0,-4 3 0</inkml:trace>
  <inkml:trace contextRef="#ctx0" brushRef="#br1" timeOffset="14199">15942 5937 7533,'-10'-39'819,"0"0"0,1 0 0,4-16 0,11 17-48,23 38-831,2 6 0,6 4 0,-2 1-1030,-2-1 1,2 3 909,-3 4 0,6 6 0,3 3 0,-2-1 0,-5-2-546,2 2 1,-4-2 0,4 5 390,-5-2 1,5 5 0,3 3 0,0 1 0,0 0 0,-2-1 0,-5-4 230,3 3 0,-5-3 0,0 0 0,3 3 1,-1-1-1,2 2 0,1 1 0,0 0 0,-1-1 1,-4-3-1,-2 0 0,-1 0 0,1 0 1,0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41:23.387"/>
    </inkml:context>
    <inkml:brush xml:id="br0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20156 14563 7533,'-30'0'-810,"4"0"1620,-15 0-540,13 6-360,-13-5 180,20 10-180,-19-10 0,18 10 135,-6-9 0,-2-2-45,-6 5 45,-6-4 0,-3-2-294,0 1 279,3 0 0,-9 0 0,2 0-1022,12 0 1,1 0-1,-1 0 1022,-5 0 0,0 0 0,-2 0-8,5 1 1,-2 1 0,1-1-1,5 0-22,1 0 0,-1 0-476,-2 0 0,-6 1 0,0-1 1,6 0 475,-1-1 0,1 0 45,0 0 0,-6 0 0,0 0 0,6 0-45,-1 0 0,1 0 0,-3 0 0,-6 0 0,0 0 0,6 0 0,2 0 0,-1 0 36,2 1 0,-6-1 0,-4 0 0,1 0 0,2-1-244,0-1 1,2-1 0,0 0 0,-3 0 207,-1 2 0,-3 0 0,-1-1 0,2 1 0,2-2 22,5 0 1,2-2 0,0 0-1,-2 0-4,2 1 0,-3 0 0,0 0 0,1-1 0,1-1-74,2-1 1,2-1-1,0 0 1,-2-1 91,-4 0 0,-1 0 0,-2-1 0,0-1 0,2 1 9,-4-4 0,1 0 0,1-1 0,3 1-15,0 1 0,3 0 0,1-1 0,-5-5 0,1-1 0,5 3 15,8 8 0,0 0-45,-6-9 0,-5-3 0,5 4-45,9 8 0,1 0 75,-7-8 0,-3-4 0,4 2-120,-7-4 120,10 5 0,-3-3 0,4 2-30,-10-10 45,2 3 0,0 0-45,0-2 0,14 13 0,1 0 269,-10-20 1379,9 13-1603,3-3 0,2-2 45,0-2-90,-1 0 0,0 0 90,7 6-90,-4-5 0,1-1 0,10 6 0,-3-3 0,1-1 0,5 6 0,0-20-90,0 21 90,11-16-90,-3 21 90,16-18 0,-11 29 0,16-24 0,-8 25 0,20-19 0,-19 20 45,7-7 0,-1 1-45,-9 7 0,23-2 0,6 0 45,-16 3 0,-1 0 823,9 0 0,3 0-868,-7 0 0,3 0 0,-5 0 0,-8 0 0,1 0 30,14 0 0,5 0 0,-6 0-30,-10 1 0,0-2 0,13 0 0,7-1 0,-6 0 532,-13 1 0,0 1-532,5-3 0,5 0 0,1 0 0,-7 0 0,-3 3 0,0-1 0,3 0 0,6-1 0,1 0 0,-7 1 0,-1 1 0,0 0 22,7-1 1,8 0-1,2-1 1,-3 1-23,1 0 0,-3 1 0,2 0-7,-9-2 0,1 1 1,0-1-1,1 1 29,6 1 1,2 0 0,-2 0-1,-7 0-22,-1 0 0,-1 0 22,5 0 1,6 0 0,1 0-1,-8 0-22,-4 0 0,1 0 0,4 0 0,9 0 0,-1 0 0,-8 0 0,-7 0 0,1 0 0,4 0 0,8 1 0,1-1 0,-8-1 45,-5-2 0,1 1-45,3 1 0,7 1 0,0 0 0,-6-1 0,-1-1 0,1-1 0,2 2 0,9 2 0,-1-1 0,-8 0 0,-4-3 0,0 0 22,6 2 1,8 1 0,0 1-1,-8-2 23,-4-2 0,0 0-45,2 2 0,7 2 0,0-1 0,-7 0 45,1 0 0,-1 0-68,0 0 1,7 0-1,0 0 1,-7 0 67,-2 0 0,0 0-68,3-1 1,7 0-1,0-1 1,-7 1 22,0 0 0,0 0-45,-1 0 0,8 0 0,-1-1 0,-7 1 45,0 1 0,1 0-23,-1-1 1,6-1 0,1 1-1,-8 0 23,-4 0 0,0 0-23,4-1 1,8-1 0,0 0-1,-7 0 113,-3 0 0,0-1-90,1 1 0,6 0 0,0 0 0,-7 0 90,2-1 0,1 1-72,-4 0 0,7 0 0,2-1 0,-2 1 0,-6-1-522,6 0 0,-1 0 540,-8 1 0,5 0 0,3-1 0,-3 0 0,-7 0-36,3-2 0,-1 0 44,1 2 1,5 2 0,1-1 0,-5-1 0,2-2 0,0 0-68,3 2 1,7 1 0,0 0-1,-7 1 68,-3-2 0,0 1-90,3-1 0,8-1 0,-1 0 1,-6 2 44,-2 2 0,1-1-23,-1-1 1,7-2-1,0 1 1,-7 0 22,-3 0 0,0 1-68,3 0 1,7 0-1,0 0 1,-8 0 67,-3-4 0,-1 1-23,3 3 1,8 0-1,-1 0 1,-7 0 112,-7-1 0,0 1-68,3 0 1,7 0-1,0 1 1,-7-1 67,-4 0 0,1-1-90,2 1 0,6 0 0,0 0 0,-5 0 89,-1-1 1,0 1-68,1 0 1,5 0 0,0 0-1,-6 1 23,-2 1 0,-1 0-45,13 0 0,5-1 0,-7 0 45,-15 2 0,-1 0-75,12 2 0,5 0 0,-6-1 30,-13 0 0,-1 0-30,14 2 0,6 1 0,-7 0 30,10 3-30,-13-2 0,6 2 0,-7-2 30,11 4-30,-13-2 0,5 1 0,-6-1 30,8 1 0,9 3 0,-1 2 0,-10 0 45,6 2 0,-1-1-45,-6 1 0,4 2 0,-2 1 0,-7-3 45,8 5 0,0 0-45,-14-4 0,11 7 0,-1 0 0,-11-7 0,7 10 0,-1-1 383,-7-7-383,5 10 0,-2 0 0,-9-4 0,7 5 0,1 0 0,-4 0 0,-1 2 0,0 1-90,-1-2 90,-1 5 0,-3-1-90,-7-3 90,5 3 0,0 1 0,-6-5 0,1 3 0,0 3-90,3 10 90,-8-20 0,-1-1 0,1 5 0,-2-2 707,-8 1-662,4 0 0,-3 0-45,-7 0 0,1 0 0,-1 0 0,-4-6 0,-3 6 0,-1-1 0,-3-5 45,-2 1 0,-2-1-45,-2-2 45,-8-1 0,0 0-45,4-4 0,-12 2 0,-1-2 639,7-2-639,9-4 0,-6 1 0,4-3 0,-13 2 0,9-1 0,-6 1 0,5-2 0,-11 1 0,7-2 0,-6 1 0,4 0 0,13-1 0,0 0-30,-14 1 0,-6 0 0,4-1 227,11-3 1,-1 0-198,1 3 0,-5 1 0,0-1 0,5-1 0,-2-4 0,0 0-23,-3 4 1,-6 2 0,0 0-1,6-2 23,2-2 0,-1 0-23,-3 1 1,-8 2 0,1-1-1,6 0-22,5-2 0,-1 0-45,-3 1 0,-7 1 0,-1 0 1,8-1-1,3-4 0,1 0 247,-3 4 0,-7 1 1,0 1-1,7-3-157,3-2 0,0-1 45,-4 4 0,-8 1 0,-2 0 0,2-1-68,7-2 1,0-1 0,1 0-1,0 0-416,2 1 0,0 0 1,0 0-1,-1 0 439,-5 0 0,-1 0 0,1 0 0,7-1 0,4-1 0,2-1 0,-12 4 0,-4 0 0,4-1 0,8-2 0,0 0 22,-3 1 1,-6 1-1,0 0 1,6 0-23,1-3 0,1 1 67,-6 1 1,-7 2-1,0-1 1,8-1-68,4-1 0,-1 0 90,-4 1 0,-9 1 0,1 0 0,7-1-90,3-1 0,0 0 35,6 0 1,-6 2 0,-2 0 0,1-1 0,7 0-81,-10-1 0,1-1 45,6 1 0,-5 1 0,-3-1 0,2 0 0,7 0 0,-5-1 0,0 0-18,6 1 0,-7 0 0,-1 0 0,2 0 1,6 0 17,-5 0 0,0 0 0,-3 0 0,-7 1 0,-1-1 0,8 0 0,0 0 0,1-2 44,-2 0 1,-6 0 0,-1 0 0,8-1-45,4-2 0,-2 1 36,6 0 0,-6 1 0,-4 0 0,1-1 0,3 0 31,-1-1 1,2-1 0,0 0-1,-2 1-67,-2 2 0,-3 0 0,-1 1 0,2 0 0,2-1 22,3-1 1,2 0-1,1 0 1,-2 1-77,1 1 0,-3 1 0,0 0 0,3 1 0,5-1-126,-10 0 0,0 0 90,6 0 0,-7-1 0,-2 1 0,2 0 1,5 1-151,4 0 0,5 1 0,-6 1-225,-2-1 0,-7 0 1,-4 0-1,-1 1 0,2 1 1,4 1 304,-2 1 1,4 2 0,1 1-1,-4-1 1,8-1 0,-2-1-1,-2 0 1,1 0 0,1 1-1,3 0 1,-3 4 0,0-1 0,0 1-1,0 0 1</inkml:trace>
  <inkml:trace contextRef="#ctx0" brushRef="#br0" timeOffset="6114">29739 9122 7533,'-13'-19'0,"1"1"1169,-1 6-1439,6 5 180,2 7 630,10 18-450,-3-3 314,3 12 1,1 3-315,1-4 0,-3 6 0,0 8 0,0-5-375,2-11 0,1 2 405,-3 19 0,0 10 0,0-7-30,2-14 0,0 1-1,-2 0 1,-2 5 0,1 0 0,1-5 0,2-4 0,0-2-90,0 23 0,1-6 0,-1-23-359,0-6-1,-12-39 0,-5-14 90,2-5-798,-2 2 1,-1-7-1,0 6 1068,4 13 0,1-1 210,-1-15 0,-1-7 0,3 0-885,3 12 1,1 0 0,1 1 0,0 0 614,-2-5 0,1 1 0,1-3-567,3-2 1,0-5-1,2 3 1,-1 10 761,1 12 0,1 3-425,6-18 0,1 8 650,-4 27 742,14 28-922,-19 1 225,8 19 0,0 3-45,-8 2-211,5-7 1,2 8 0,0-6 677,-6-14 0,1 1-850,4 4 1,3 5 0,1 1-1,-1-6 23,-1-2 0,1-2-30,8 10 0,3 3 0,-3-7 959,5 3-884,1-11 0,-1-8-45,-10-19 359,14-24-359,-20 2-710,2-13 1,0-4 439,-3-6 180,-2 7 0,0-5 0,0 3 850,0 7 0,0 0-940,3-12 0,1-5 0,0 6 90,-3 10 1,3 2-1,5-5 0,4-3 0,-2 6 273,1-3-183,4 14 0,1 6 180,-8 17 809,14 35-809,-15 0 150,-4-4 0,0 4 0,-1-1-322,-4-5 1,0 1 171,5 13 0,3 7 0,-3-5-90,-6-14 0,1 0-210,5 10 0,3 5 0,-1-7 300,3 6-405,2-3 0,0-4-1124,-7-20 2127,12 20 1,-15-30 0,5 10 0</inkml:trace>
  <inkml:trace contextRef="#ctx0" brushRef="#br0" timeOffset="6715">30941 9172 7533,'0'-26'2338,"5"3"-2158,2 16 360,11 1-360,-4 17 270,15 19-181,-14 5-1908,0 4 1,-1 3 1196,-7-17 0,0 1 382,1 9 0,0 5 0,-1-5 489,-3-9 1,0 0-475,4 25 1,1-4-46,-2-16-90,0 15 270,-2-39 90,-5-18-450,0-10-1044,3-10 0,0-2 1044,-2-11-135,6-5 0,2 0 135,0 4-446,2 13 1,4-4 0,-1 6 535,9-9-193,10 8 1,3 5 462,1 6 498,1 17 0,0 5-408,-2 6 180,-2 13 0,-5 5-91,-11 10-134,3 6 0,-3 2-45,-15 2-430,4 0 1,-3 0 339,-11-18 0,-3-3 0,3 4 0,-1-1 0,-7-8 0,0 1 0</inkml:trace>
  <inkml:trace contextRef="#ctx0" brushRef="#br0" timeOffset="7195">31077 8453 7533,'-10'-24'854,"1"0"1,-4 0-495,13-3-271,2 27-178,9 5 178,-10 2 361,-1 28-450,-7-12-90,-1 11 0,-2 1 90,-3 2-315,0-1 1,2-1 224,3-7 0,-9 18 180,16-37-180,-5 8 450,12-23 269,12-33-539,3 7-30,-9 5 0,2-5 0,1-1-1153,1-1 1,1 0 0,-1 1 989,2-6 1,0 0 132,-1 5 0,2-1 0,-4 7-30,0 6 90,9 4 270,-6 64-360,-4-12 30,-5 1 0,0 8 0,1-7-370,0-11 1,1-1 159,3 11 0,1 6 1,3-3 179,2-9 0,1-1 0,0-1 0,6 13 0,1 0 0,5-2 0,-1-1 0</inkml:trace>
  <inkml:trace contextRef="#ctx0" brushRef="#br0" timeOffset="7597">32168 9580 7533,'-13'0'2158,"-9"-5"-1798,19 3 90,-14-3-270,10 5-360,-21 0 180,11 0 45,-9 9 0,1 4 45,7 3-315,-5 12 0,1 2-135,6 1 225,4 4 1,7 4 89,12-11 0,8-2 90,11-1 0,4-4-1,-5-3 1,1-8 45,16-19 0,-4-11 0,-15-3 0,-2-11 0,-7-7-45,-19 6 0,-5-1-45,9 1 0,-4 2-360,-21-2 1,-4 7 179,10 14-315,-10 8 0,-2 7 495,9 11 0,-13 13 0,18 7 0</inkml:trace>
  <inkml:trace contextRef="#ctx0" brushRef="#br0" timeOffset="7914">32727 9618 7533,'6'-44'869,"1"0"1,4 2-1,-11 11-959,-44 30 450,17-3-45,-17 13 0,-5 9-315,15 3 0,2 2-45,1-3 0,3 3-135,4 11 0,8 0 90,10-5-45,15 0 0,5 0 225,2 0-270,14 1 0,3-2 180,5-5-45,-3 0 0,0-1 45,-1-7 360,2 9-360,-29-17 90,-52 4-90,10-5 0,-3 0 0,-10 3 0,-1 1 0,1 3 0,0-1 0</inkml:trace>
  <inkml:trace contextRef="#ctx0" brushRef="#br0" timeOffset="9250">29267 11625 7533,'-7'-19'1079,"-4"-4"-539,10 15-90,-5 2-450,6 18 449,0 24-269,0-1 135,0 4 0,0 3-270,0-18 0,0 3-1116,2 14 0,0 7 1,0-5 1160,-2-9 0,1 1-113,2 6 1,2 7-1,0 0 1,-1-7-71,0-5 0,0 1 138,0 0 0,1 7 0,0-1 0,-1-8 45,3 13 0,-1-8 0,-1-5 89,-4-22 271,5-13 180,-12-13-316,3-17 1,-1-4-315,-8-11-150,7 6 0,1-6 1,1 2 14,-1 8 0,1-2-315,0-1 0,0-5 1,0 0-1,1 4 163,1-4 1,0-1-7,-1 2 1,-1-6 0,0 0 0,0 7 112,3 5 0,-1 1 0,-1-9 0,0-4 1,0 9-1,2 2 703,0-5-523,6 37 899,6 22-89,8 4-316,-2 7 1,-1 2-135,6 7-120,-7-7 0,3 6 0,-3-4-240,-7-6 0,-1 0 119,9 11 1,4 6 0,-2-2-90,-7-4 0,-1 0 0,0-2-30,4-2 0,0-2 0,-1 0-135,3 19 1,-3-7 44,-2-17 90,-6-9 90,-6-17 0,-6-28-90,5 4-180,-2-11 0,0-4 270,3-5-420,0 10 0,0-6 0,0 4 1184,2 7 0,2-2-1214,1-14 0,1-7 1,1 6 224,-1 17 0,3 0-45,3-9 0,2-5 0,0 10 540,2 8-180,19-2 0,-21 34-135,-2 18 0,-1 6 45,3 9 689,-8-4 1,0 6-1,0-4-464,0-9 0,0 1-76,0 11 1,0 4 0,0-4-150,1-12 0,0 1-120,1 8 0,0 3 0,-1-4-60,2 8-405,2-9 1,0-3 404,-9-12-287,20-4-1422,-19-11 1875,19-6 0,-14-6 0,10 0 0</inkml:trace>
  <inkml:trace contextRef="#ctx0" brushRef="#br0" timeOffset="9500">30036 11576 7533,'-8'-47'1709,"4"7"180,33 28-1530,-13-1-44,9 9 0,1 1-135,3-2 90,3 2 0,1 0-90,3 2-180,-7 0 0,0 2 0,-2 6 0,9 5 0</inkml:trace>
  <inkml:trace contextRef="#ctx0" brushRef="#br0" timeOffset="9699">30433 11241 7533,'0'-40'1709,"0"-5"-1349,0 35-1,11-6-179,-8 21 540,19 19-630,-14-2 179,1 11 1,0 2-90,-2 4-675,2 9 1,-1 2 232,-6-5 1,6-7 0,1 0 0,-2 6-1</inkml:trace>
  <inkml:trace contextRef="#ctx0" brushRef="#br0" timeOffset="10099">28957 11539 7533,'-36'32'409,"-1"0"1,1 0-1,-1 1 1,0-1-1,0-2 1,1-1 0,2 0-1,5 5-149,6 10 0,4 4 1,5 1-1,2-5-1020,1 4 1,4 2 812,2-10 1,0 7 0,0 2 0,3-2 0,2-6-354,4-4 0,2-5 0,3 4 192,4 1 0,2 5 0,3 1 0,0-2 0,0-7 18,0-5 0,1-4 0,4 0-162,6 1 0,5 2 0,2-1 1,0-1-1,-4-6 72,8 4 0,4-4-234,-8-5 0,7 0 0,2 0 1,-1-2-1,-6-2 254,-4-2 1,-3-2-1,2-1 1,15 3 0,4 0-1,-5-3 1,-7-3 0,0-1-1</inkml:trace>
  <inkml:trace contextRef="#ctx0" brushRef="#br0" timeOffset="10451">30669 11315 7533,'8'-36'764,"1"0"1,0 0-1,10-13 1,2 14-765,1 29 90,25 12-90,-20 6 270,-8 9 0,-2 5-91,2 17-1272,-12-7 1,-1 8 0,-2-3 170,0-5 1,-1 2 939,-1-3 0,0 7 0,-1 2 0,0-1 0,-1-6 161,-2-2 0,0-5 1,0 6-180,2 1 0,-1 7 0,2 3 0,-1 1 0,0-4 0,-1-7-30,-1 0 0,0-5 0,0 4-78,2 3 0,0 6 0,1 2 0,-1-2 0,-1-3-709,0 4 1,-1-4-1,0-1 487,0-4 0,1-2 1,-3 0-91,-4 6 0,-2-1 0,-1-8 366,-5-1 0,-3-10 1,-1-1-1,-7-2 0</inkml:trace>
  <inkml:trace contextRef="#ctx0" brushRef="#br0" timeOffset="10997">31288 11266 7533,'-14'-34'2248,"3"6"-1798,22 45-270,-3-8 225,1 15 0,0 3-226,4 4 1,-6 8 0,-2 3 0,2 2-1819,2 0 1,-1-1-146,-6-6 1155,7-5 0,-1-1 359,-7-9-115,5 1 295,-6-23-359,5-39 269,-3 7 45,0-16 0,1-2 90,-3 24 0,0 0-225,0-16 0,-1-8 0,-3 4 180,-9 0 0,-3 1 210,2 9 0,-1-2 0,-2 6-75,-4 1 0,-5 8 225,-6 11 0,1 8-180,2 9 90,2 1 0,2 1 0,3 1 89,-7 9-179,22-11 2420,7 1-2420,1-1-90,32-6-180,-15 0 90,15-2 0,3-2 0,-4-3-352,10 1 0,1 0 442,-4-1 0,-6 4 0,7 2 0,-4 0 0,-9 0 0,-1 2 0,18-1 0,1 0 0</inkml:trace>
  <inkml:trace contextRef="#ctx0" brushRef="#br0" timeOffset="12947">32020 12009 7533,'-13'-30'2698,"6"10"-2248,2 2-90,5 12-180,0 12 449,0 6-449,0 7-270,5 12 0,2-11 90,6 15-180,-1-20 0,-5 8 360,4-10 180,-10-6-270,5-2-360,-1-5 90,-3-5-359,3-13 629,-5 3-630,-5-14 270,3 21-360,-3-15 451,5 21-271,0-15 270,0 16-90,0-5 270,0 6-1079,0 0 1798,5 0-269,-3 0 180,3-5-450,-5 3 179,0-3-359,0 5-1259,0 0 1259,6 0-90,-5 0 450,5 0-180,-6 0 270,0 0-720,0-6 180,0 5 90,0-5-270,0 6 0,0 0 720,-6 0-360,5 0 359,-5 0-449,6 0 900,0 0-900,-5 0 90,3 0-180,-3 0 90,5 0 899,0 0-1078,0-5 179,0 3 0,-6-3 359,5 5-359,-10 0 360,4 11-360,-5-3 270,-6 27-270,4-13 135,1 13 0,3 4-525,1 1 300,6-6 0,1 6 0,2-5 0,2-9 1,3 0 59,2 7 0,4 2 0,5-3-105,19 1 0,9-7 105,-8-12 0,4-3 0,-1-2-157,-5 1 0,-1-2 1,1-7 245,7-10 1,2-10 0,-7-4 120,-13-1 0,-4-5 0,-1 1-180,10-9 0,-3-3 150,-9-3 0,-4-4 0,-7 5-105,-8 12 0,-5 1-45,-2-10 0,-3-5 0,-5 5-60,-7 12 0,-4 3 0,1 1-75,-5-11 0,-4 4-225,0 10 0,-3 5 1,3 11-541,2 20 1,2 7 629,-1-13 0,3 6-210,12 11 0,3 7 1,6-3 479,8 14 0,4-7 0,3 0 0,15 6 0</inkml:trace>
  <inkml:trace contextRef="#ctx0" brushRef="#br0" timeOffset="13081">32912 11935 7533,'0'-27'-60,"0"1"0,2-5 0,1 5 0,-2 11 0,5-8 0</inkml:trace>
  <inkml:trace contextRef="#ctx0" brushRef="#br0" timeOffset="14065">32243 12059 7533,'25'-34'819,"0"-1"0,1 0 0,3 5 0,0 2-568,7-17 0,-16 14-162,-38 38-89,-20 20-1093,1-3 1,-7 3 0,3-2 161,8-3 0,-1 2 863,0 0 1,-5 4-1,0-1 1,6-3 112,2-4 0,1 0-15,-7 9 0,-3 5 0,9-6 1259,4-2-1109,5 14 90,48-35-121,5-9 1,7-5 0,-2 0-188,1 2 1,2-2 37,4-3 0,9-1 0,-1-2 0,-7 2-45,-1-1 0,0-1 67,1 1 1,7-3-1,0 0 1,-9 2 22,-5 0 0,-3 0-15,5-4 0,3-2 0,-8 3 60,1-4 360,-23-7-360,-27 22 0,-25 10 0,-7 5-46,18-1 1,-2 1-71,-5 3 0,-5 2 1,-1 2-1,5-1 71,-1 2 0,0 3 22,1 0 1,-5 4-1,0 0 1,8-1-158,1 3 0,5 1 0,-3 6 0,-1 3 0,8-3 0,3 12-135,20-8 1,8-3 44,15-11-135,19-2 0,5-5 473,-20-10 1,1-2-429,16 1 0,5 1 0,-6-3 0,7-2 90,2-2 0,-5-1 1,-28 1 358,-13-9 1,-21 10 45,-30-5 0,-5 1 2597,6 3-2912,3 2 0,-6 0 0,7 0-1079,0 2 1169,-2 2 0,6 3 0,20 0 0,-5 5 0</inkml:trace>
  <inkml:trace contextRef="#ctx0" brushRef="#br0" timeOffset="14584">32131 11551 7533,'-14'-27'1092,"1"-1"0,-1-1 0,6 8-321,8 20 399,11 7-810,-9 2 134,14 16 1,2 3-315,-7-1-1273,2 1 1,5 7 0,-4-4-152,3 15 1244,0 2 0,0 0 272,-10-21 0,0 2-542,5 10 0,2 6 1,0-5 224,-3-8 0,1 1-195,6 13 0,3 5 0,-2-7 105,-4-16 0,-1-2-90,7 13 1,-1-6 134,0-12 360,-8-15-1,-6-12 91,-6-27-180,5 5-90,-2-8 0,1-2-90,8-5-762,-5 10 1,1-6 0,1 6 761,0 10 0,2-1-90,5-16 0,3-7 0,-1 7 997,-4 15 0,2 2-1117,8-10 0,5-5 0,-2 9 210,12-1 225,1 10 0,1 8-225,-6 18 405,-5 13 0,-2 6-136,-1 13 31,-14-7 0,-1 5 0,-1-2-120,-1-8 0,-1 2-31,0 11 1,-1 6 0,-1-5-60,-1-9 0,2-1-180,1 9 0,1 4 0,-1-6-179,7 9-1306,2-3 1,4-4 855,0-14 719,8 10 0,-7-27 0,-3-2 0</inkml:trace>
  <inkml:trace contextRef="#ctx0" brushRef="#br0" timeOffset="15050">32503 11068 7533,'7'-35'1638,"-1"1"0,12-10-1856,-5 52-232,-6 38 360,-3-22 0,-13 15 0,-4 2-179,4-8 179,-8 11 0,-1-2 0,9-16 45,-3-2 0,2-3 45,8-14 809,-3-13-719,10-7 225,4-14 0,0-4-225,6-13 149,-3 12 1,3-3 0,-2 3-195,-2 6 0,0 1-45,4-7 0,2-4 0,-2 6-180,7-3 135,2 2 0,-2 6 45,-11 16 90,22 15-90,-25 9-45,9 17 0,1 5-44,-2 8-1004,2-8 1,5 4 0,-2-3 494,-6-8 1,1-1 597,4 1 0,5 4 0,0-1 0,-3-3 0,1 0 0,0-1 0,0 0 0,0 1 0,1-1 0</inkml:trace>
  <inkml:trace contextRef="#ctx0" brushRef="#br0" timeOffset="15432">33445 12505 7533,'-10'-23'1638,"-1"0"0,-11-17-147,21 33-1311,-16 7-1080,4 1 540,-10 12 1,-1 2 449,-7-4-135,3 15 0,4 4-45,9-5-45,5 6 0,3 1-45,7-3 90,9-1 0,4-3 0,4-9 180,13-3 0,3-4-90,-1-9 90,3-12 0,-1-3-180,-11 2 450,-3-21 0,-5-5-360,-8 12 90,-13-18 0,-5-1-90,-5 13-495,-14-6 0,-4 3-134,2 19 224,-5-1 0,0 8 405,12 21 0,-9 3 0,28 10 0</inkml:trace>
  <inkml:trace contextRef="#ctx0" brushRef="#br0" timeOffset="15701">33656 12407 7533,'-6'-43'1092,"1"0"0,6 7 0,-5 7 489,-29 11-1401,16 13-360,-13 8 0,-3 5-90,1 5-1369,-4 14 1,3 4-925,15 8 2428,3-1 0,3 0 1106,12 2-1196,11 3 0,5 1 135,-6-21 0,4 0 105,6 4 0,6 3 1,3 1-1,-1-4-45,4-4 0,0-4 0,-1 2 150,7 4 0,0 2 0,-21-5 195,-32-5 0,-13-3-315,-6-6 0,-8-4 0,-2-1 0,3-2 0,-3-1 0,-1-1 0,1 2 0,6 2 0,-1 0 0,1 1 0,-1-1 0</inkml:trace>
  <inkml:trace contextRef="#ctx0" brushRef="#br0" timeOffset="19700">29342 13100 7533,'-25'-12'719,"11"5"-269,3 2-270,17 5-180,17 5-180,16 8 180,-12-4 0,2 1-90,6 2 0,3 1 60,-4-6 0,3-1 0,1 0-251,8-1 1,2-1 0,3-1 302,-7-1 1,1 0 0,1-1-1,1 0 0,0-2 1,2 0 0,-1-1-1,1 0 23,-1 0 0,0-1 0,-1 0 0,1-1 67,-1-2 1,0-1-1,-1-2 1,0 0-46,0 0 1,0-1-1,-1-1 1,-1-3-46,-3 0 1,0-3-1,-1-1 1,0 0 22,-2-1 0,0 0 0,-2-1 0,-1-3 0,-2-3 0,-2-3 0,-1-1 0,0-1-90,1-3 0,-1-1 0,-1-1 0,-2-2 67,-2-3 1,-3-1-1,-1-1 1,0-1-267,-3 7 1,0-1 0,-1 0-1,-1-1 1,-1 0 243,-1 1 0,-1-1 0,-1 0 0,0 1 0,0-1-45,2-8 0,0 0 0,0 0 0,0 1 67,0 1 1,1 0-1,-1 0 1,-2 1-112,-2 3 1,-2 1 0,0 0 0,-1 0 88,0 0 0,0 0 0,-2 0 0,0 0-23,-3 2 1,-1 1 0,0 0-1,0-1-45,1 0 1,-1-1 0,1 0-1,-1 1 38,0-11 0,0 1 1,-2 1-34,-2 3 0,-2 0 0,-4 1 153,-2 4 0,-3 2 0,-5 2-60,-5 2 0,-6 2 0,-2 3 4,-6 0 0,-4 3 0,-2 3-57,3 6 1,-1 1 0,-2 2-1,-2 1-34,6 3 0,-2 0 0,-1 2 0,0 1 1,0 0 20,-4 1 0,0 0 0,-1 2 0,0 0 0,-1 1 6,7 0 0,-1 0 0,0 0 0,-1 1 0,1 1 0,0 1 30,-1 1 0,1 1 0,-1 0 0,1 1 0,0 1 0,-1 0-111,1 1 0,-1 1 0,1 0 0,-1 1 0,0 0 0,0 0 126,-2 2 0,0 0 0,0 1 0,-1 0 0,1 0 0,0 1-179,1 1 1,0 0 0,0 0 0,0 1 0,1 0 0,0-1 178,0 0 0,1-1 0,0 0 0,0 0 0,1 0 0,0 2 3,-6 1 0,1 2 0,0 0 0,1 0 0,0 2-95,2-1 1,1 1 0,0 1 0,0 1 0,2 0 58,1 0 0,0 1 0,1 1 0,1 0 0,1 1 126,0 0 0,1 2 0,1 0 0,1 0 0,1 1 26,-4 4 1,1 1 0,2 1 0,4 2-68,5 3 1,4 3 0,2 1-1,3 1-67,2 1 0,2 1 0,3 1 0,3 1 0,4-5 0,3 2 0,2 0 0,1 0 0,1 0 18,0-1 0,2 1 0,0 0 0,2 0 0,1 0 18,2 0 0,1 1 0,1-1 0,1 0 0,0 0-36,1 0 0,1-1 0,0 0 0,1 0 0,1 0 18,1 0 0,0 0 0,1-1 0,0 1 0,2-2-73,0 1 0,0 0 0,2 0 0,0-2 0,3 0 37,1-3 0,1 0 0,2-1 0,1-3 0,3-1 0,3-3 0,3-2 0,2-3 0,-1-1 0,-2-1 18,-2-1 0,-1-1 0,0-3 0,4-2-36,2-4 0,4-2 0,1-2 0,1-3 0,-1-1 90,-2-2 0,0-3 0,0-1 0,-1 0 0,-1 1-133,5 1 0,-2 1 0,0-1 0,2-2 0,-5-1 1,3-1-1,0-2 0,-3 1 0,-5-1 0,-5 1 0,0 0 1,1-1-1</inkml:trace>
  <inkml:trace contextRef="#ctx0" brushRef="#br0" timeOffset="43400">856 4623 7533,'-13'7'0,"1"-1"180,5-1 89,-4 2-269,10 5 450,1 23-90,6-6 0,6 4-210,0-3 0,2 2 0,2 1-91,2 2 1,1 0 0,2-3 30,13 7 0,0-8-45,-9-13 0,-5-12-45,-7-27 0,-8-12-60,-9 2 0,-8-3 0,-1-3-8,-1 0 1,-1-2 0,-2-1 0,-1 0-154,-2-3 1,-3-2 0,0 1 0,2 1 220,2 8 0,0 0 0,1 1 0,2 2 134,-11-24 1,17 21 585,40 52-585,-1 5 0,3 6-306,-10-4 0,1 2 0,2 0 201,8 9 0,3 1 0,-2-3 60,2-1 0,-2 0-150,-9-5 0,0 2 0,0-5-30,10 0 0,-8-7 936,-16-4-846,6-24-90,-30-15 90,4 2 0,-1-2-45,-2-4 0,-1-2-325,1-2 0,0-1 235,-2-4 0,3-1 45,3 2 0,2 0 0,-2-3 0,5 2 94,9 8 0,4 4 86,11-10-3147,11 20 3237,-2 17 90,12 22-420,-20-7 1,1 3 374,6 12 0,-1 2-877,-6-6 1,0 1 786,-4 2 0,-1 1-90,7 6 0,-1 0-27,-3-2 1,2-1-1054,10 0 1,2-8 1034,6-14 0,-4-28 0,-19-18 0</inkml:trace>
  <inkml:trace contextRef="#ctx0" brushRef="#br0" timeOffset="43649">2157 4289 7533,'-34'-7'3276,"6"-4"-2415,50-2-1536,-2-1 1,4-2 674,13-6 0,2 0 0,-8 2 0,-1 0 0,-2-1 0,1 1 0</inkml:trace>
  <inkml:trace contextRef="#ctx0" brushRef="#br0" timeOffset="43802">2021 4090 7533,'-30'0'1349,"0"0"0,-11-5-899,57-19-675,12 3 0,7-2 225,-8 4 0,2-1 0,0 1 0,13-7 0,-1 1 0,-9 5 0,0-1 0</inkml:trace>
  <inkml:trace contextRef="#ctx0" brushRef="#br0" timeOffset="44667">2926 3235 7533,'-41'0'809,"2"0"-539,49 17 720,20 14-721,-1 2 1,5 2-240,-5-11 0,1 0 0,-1-1-1669,2 10 1,-2-2 1196,-2-9 0,-3-3 532,-6-1 949,-15-11-1579,-27-29 540,-5-2 0,-5-3 0,6 0 0,0-1-60,2 1 0,-2-3 0,3 0-210,-3-11 1,5 1 269,0 2 0,4 1 135,8 1 0,10 12 224,34 35-224,0 8 0,2 8-15,-8 0 0,0 4 0,1-2-90,-1-4 0,0-1 0,-1-1 105,7 9 0,-2-9 3141,6-27-3128,-31-17 0,-6-9-358,-6-2 0,-4-4 0,1-2-134,1-7 0,1-2 0,0 1 254,-2 4 0,0 1 0,3 2-45,7-8 0,4 7 225,9 0 90,8 49 0,2 9-180,7 2 135,-11 2 0,1 3 225,14 5-360,-13-4 314,3-6 1,2 1-495,7 12 90,-10-16 0,1-2 180,6 8-1169,-6-16 269,-1-1 810,-11-6 0,11 0 0,-5 0 0</inkml:trace>
  <inkml:trace contextRef="#ctx0" brushRef="#br0" timeOffset="44900">3533 2665 7533,'-49'0'3276,"5"0"-2505,54-17-1220,31-3-721,-7-4 1,4-1 1169,-7 11 0,2 2 0,-2-2 0,6-7 0,-4 0 0,-6 6 0,-1 0 0</inkml:trace>
  <inkml:trace contextRef="#ctx0" brushRef="#br0" timeOffset="45116">3805 2070 7533,'-19'-12'3058,"7"-1"-2878,28 34-990,17 8 765,-13-7 0,0 1-270,-2-2 1,0 0 314,0-1 0,-1 1 0,10 13 0,-5-9 0,-1-1 0</inkml:trace>
  <inkml:trace contextRef="#ctx0" brushRef="#br0" timeOffset="45466">2579 3086 7533,'0'50'89,"0"0"1,0-1 0,1 1 0,-1-1 0,3-5 0,0 2 0,1-1 0,2 0 0,3-5 0,5-4-225,7 1 0,5-6 0,5-4 0,2 0-521,5-3 1,4 0-1,3-3 1,0-2 0,-3-3-31,-3-2 0,-2-3 1,0-2-1,2-3 686,8-2 0,2-3 0,0-3 1,-3-2-1,-2-4 0,-2-2 0,-3-1 0,-6 1 0,-2-1 0,1-1 0,10-5 0,0 1 0,0-1 0</inkml:trace>
  <inkml:trace contextRef="#ctx0" brushRef="#br0" timeOffset="45765">4264 1710 7533,'0'-40'809,"17"6"-269,14 41 0,8 12 134,4 1 1,2 7-1326,-14-3 1,3 5-1,0 4 1,-1 1 0,-2 0 344,-4 0 0,-1 1 0,-1 1 0,-1 0 0,-1 0-330,1-2 1,-1 0 0,0 0-1,-1 0 1,-2-1 567,0 4 1,-2 0-1,-2-1 1,0 0-623,4 11 1,-2-1-1,-2-4 622,-3-5 0,-2-1 1,0 2-1,0 4 1,-6-8-1,-11 3 1</inkml:trace>
  <inkml:trace contextRef="#ctx0" brushRef="#br0" timeOffset="46267">4761 1512 8072,'37'30'180,"0"0"0,0 0 0,1 0 0,0 0 0,-3 1-270,-7-2 0,-2 0 0,-2-3 135,8 6 0,-10-16 45,-27-45-180,-12-1 0,-5-6-60,1-3 0,-2-3 0,-1 0-154,-4 0 1,0 1 0,-3 3 453,0 4 0,-2 3 0,-2 5-61,1 7 1,-2 4 0,0 8 227,0 9 0,-1 8 1,4 4-138,-6 10 0,6 4-90,6-1 0,13-3 359,43 1-269,8-36 0,7-12-420,-3 1 0,2-2 1,0-2 105,-11 5 0,1 0 1,-1-1-1,-1 1 1,3-6-1,0 0 1,-3 2-1,1 1 1,0 0-1</inkml:trace>
  <inkml:trace contextRef="#ctx0" brushRef="#br0" timeOffset="48250">930 2987 7533,'-27'-18'659,"-1"0"1,5 4 0,1 1-660,-5-3 0,0 1 90,-17 3-46,17 18 1,-1 5-225,-6 3 1,0 5 134,4 4 0,1-1 0,-1-3 0,5-12 45,5-52 0,19 9 0,5-8 0,0-1-293,1 0 0,0-2 0,1-1 1,-1 1 269,0 3 1,1 0-1,-1 0 1,-2 3-38,-1-5 0,-1 2 0,-4 7 330,-11-5-180,1 60 179,12 7 1,7 7-90,3 1 0,4 3 0,2 0-341,4 4 1,3 2 0,1 1 272,-2-1 1,3 2-1,-1 1 1,1 1-360,-4-8 1,1 1 0,-1 0 0,0 1 0,0-1 138,-2 0 0,0-1 0,-1 1 0,-1-1 0,-1 0-50,1 3 1,-1 1 0,-3-3-1,-6-1 153,-9 14 1,-12-7 4,-3-11 0,-6-7 0,-4-12 0,-1-4 0,-12 5 0</inkml:trace>
  <inkml:trace contextRef="#ctx0" brushRef="#br0" timeOffset="48583">1252 2504 7533,'-9'-25'299,"0"0"1,-7-6 0,-4 1 329,-4 7 1,-3 5-315,-10 3 0,0 11-180,5 19 0,5 13 75,10-1 0,4 5 0,6 4-466,7-2 1,7 4 0,2 0 0,4 0 322,3 4 1,3 1 0,4-1-1,1 1-121,-1-6 0,1 1 0,2 0 0,1-1 0,-1-1-324,1-2 0,0-1 1,0 0-1,0-1 0,-2 0-94,0 2 0,0 0 0,-2-2 0,-1-1-63,7 11 0,-5-5 0,-1 5 1,-17-24-1</inkml:trace>
  <inkml:trace contextRef="#ctx0" brushRef="#br0" timeOffset="48782">1140 3049 7533,'-24'-12'1638,"1"-1"0,5-17-398,37 0 0,16-5-1240,-7 9 0,5-2 0,2-1 0,-2 1 0,5-5 0,-1 1 0,1-1 0,-2 4 0,-1-1 0,0 1 0,0 0 0</inkml:trace>
  <inkml:trace contextRef="#ctx0" brushRef="#br0" timeOffset="49632">1363 5825 7533,'17'-26'-270,"1"0"0,9-1 0,8-1 0,3-3 375,-9 6 0,3-1 0,1-1 0,3-2 0,0 0 0,2-1-470,-5 4 1,1 0 0,1-1 0,2-1 0,0 0 0,1-1 0,0 0 0,1-1 0,1 0 247,-5 3 1,1 0 0,0 0 0,1-1 0,0 0 0,1 0 0,0-1 0,1 0-1,0 0 1,0-1 0,0 0 0,1-1 56,-4 3 0,0-1 0,0 0 0,1-1 1,0 1-1,0-2 0,1 1 0,-1-1 0,1 0 1,0 0-1,0 0 0,1 0 0,0-1 0,-1 1 1,1-1 59,-3 3 0,0 1 0,0-1 0,0 0 0,0-1 0,1 1 0,-1 0 0,1-1 0,0 0 0,0 1 0,1-1 0,-1-1 0,0 1 0,1 0 0,-1-1 0,1 1 0,0-1 0,-1 0-36,-1 2 1,0-1-1,0 0 1,0 0-1,1 0 1,-1 0-1,1-1 1,-1 1-1,1-1 1,0 0-1,0 0 1,-1 0-1,1 1 1,0-1-1,0 0 1,-1 0 0,1 0-1,-1 0 1,1 1-1,-1-1 40,2-1 1,0 0 0,0-1 0,0 1-1,0 0 1,0-1 0,0 0 0,0 1-1,0-1 1,0 1 0,0 0 0,-1-1-1,1 1 1,-1 1 0,1-1 0,-1 1 0,0 0-1,0 0 1,-1 1-61,4-3 0,1 0 0,-1 0 0,1 0 0,0 1 0,-1-1 0,0 1 0,0 0 0,0 1 0,-1 0 0,0 0 0,-1 1 0,-1 0 0,0 1 0,-2 1 1,0 0 55,6-6 0,0 1 0,-1 0 0,-1 1 0,-2 0 0,0 2 0,-1 0 0,0 2 0,-1 0 0,-1 2 0,10-6 0,1 0 0,-2 3 0,-3 2 0,-3 3 0,-5 5 0,4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46:23.338"/>
    </inkml:context>
    <inkml:brush xml:id="br0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4264 1314 7533,'0'-25'0,"0"-5"0,0 4-3277,0-10 893,0 10 3793,0-5-959,-11-4 949,-19 12-1219,1 11 0,-4 7-90,-13 16 0,-2 12-99,15-3 0,0 3 0,3 4 69,0 6 0,2 3 0,10 3-240,11 1 0,9 3 0,6-3 0,7-4 0,6-2 0,3-2 60,9 1 0,3-3 1,-1-2 1651,8 7 1,-15-2-1219,-29-6 1,-14-3-135,-13-6 0,-11-4 0,-3-3-218,4-4 1,-3-1 0,-1-3 0,2 0-323,-6-1 0,2-3 1,4 0 359,-4 0 0,13-6 0,26-17 0,25 5 0</inkml:trace>
  <inkml:trace contextRef="#ctx0" brushRef="#br0" timeOffset="450">4587 1376 7533,'-34'-7'599,"0"0"1,5 7 0,0 6-241,0 8 1,3 9-270,7 13 0,7 8-180,6-10 0,3 3 0,5-1-120,5 2 0,5-1 1,5-3 179,2-4 0,4-2 0,5-5-138,6-5 0,5-5 0,0-8 138,-3-9 0,1-7 0,-2-3 30,1-4 0,-1-3 0,-6-5 120,-8-5 0,-4-3 0,-4-1 10,-2-11 0,-11 2-40,-17 8 0,-9 10-45,0 18 0,-2 10-45,-5 11 0,4 12-45,10 13 0,12 5 0,13 1 0,11-4-195,6-14 0,5-3 0,3-3 123,12 2 1,2-8-1,1-11 1,-2-6-1,-17-4 1,0 0 0</inkml:trace>
  <inkml:trace contextRef="#ctx0" brushRef="#br0" timeOffset="1050">5094 1388 7533,'-19'-20'2878,"12"31"-2563,6 11 0,4 7-225,7 13 0,3 4-225,-1 2 0,2-1-135,3-7 0,3-5 45,-2-10 0,2-12-314,17-42 314,-18-1 0,-1-6 105,-4 2 0,1-3 0,-1 2 75,5-9 0,0 3 315,-1 5 0,2 12-90,4 34 0,-16 12 0,-3 8-180,2 11 0,2 2-225,1 2 0,5-3-315,12-13 0,7-7 135,10-11 1,5-10 44,-12-7 0,-1-5 0,0-4 480,2-4 1,-2-4 0,-4-3 208,-5-3 1,-3-3 0,-6-1 209,0-13 1,-11 3 45,-12 10 0,-9 8-271,-10 13 1,-3 13 0,-2 20 0,5 13-90,8 8 0,12 5-195,12-12 0,9 0 0,6-3-1123,12-3 1,8-4 0,-1-3 974,-7-6 0,-1-2 0,2-3 1,3-4-1,2-4 0,-6-2 0,15-1 1</inkml:trace>
  <inkml:trace contextRef="#ctx0" brushRef="#br0" timeOffset="1917">4078 2194 7533,'0'-35'1799,"0"2"-1979,-11 49 225,-11 0 0,-8 5 15,-3 5 0,-5 4 0,-3 1-539,8-8 1,-3 2-1,-2 0 1,-2 1 0,0 0 503,5-4 1,-1 1 0,-1 0-1,-1 0 1,0 0 0,0 0 0,-1 1 12,-1 1 1,0 0-1,-1 0 1,0 0-1,0 1 1,1-2-1,0 1 7,-3 1 0,0 0 0,1-1 0,0 0 0,2 0 0,2 1-41,0 0 1,1 1 0,2 0 0,3-2 0,2-2-185,-16 8 0,15-4 90,26 0 270,31-45 90,7-8 0,-8-11 1659,-14 11-2019,-11 2 439,-6 17-439,5 2 90,-10 10 0,9 2-90,-3 6-180,5-6-539,0 3 809,0-2 0,5-2 0,2 0 0</inkml:trace>
  <inkml:trace contextRef="#ctx0" brushRef="#br0" timeOffset="3698">1140 3793 7533,'7'-31'629,"4"11"-3906,-10-9 1883,5 15 2983,-6-4-1319,0 11 590,0 2-411,0-1-359,0 5 360,-11-5-720,8 6-90,-25 11 270,19-2 0,-26 20-89,20-9 89,-19 16-2179,19-10 2359,-14 5-849,16-6 1,2 2 758,-4 10-106,5-5 1,3 1 105,7 0 1457,6-3-1727,22-1 2269,1-14-2044,5-4 0,2-4 3022,7-7-3022,-8-6 0,0-6 15,-11-4 0,-3-5 120,5-6 0,-2-2-90,-7 5 0,-2 1 90,-3-3 0,-1 0 45,-4-2 0,-2 2-3191,2-11 3101,-5 8 0,-4 0-1202,-8 1 1,-3 2 1156,-4-6-1124,-5 4 0,-1 5 854,6 15 319,-17-3 0,20 22 0,-4 3 0</inkml:trace>
  <inkml:trace contextRef="#ctx0" brushRef="#br0" timeOffset="4930">1289 3706 2936,'19'-18'-990,"10"-12"4118,-8-9-2588,-2 1 524,-30 13-615,-22 20-190,3 14 0,-2 5-170,0-2 1,0 3 843,-2 11 1,1 2-889,6-5 0,3 0-45,6-2 0,4 2 90,-2 18-359,38 2 89,-4-21 0,2 1-45,9 4 0,0 1 45,-1-1 0,-5 1 135,-11 3 0,-10 0 0,-17-1 0,-7-2-45,2-4 0,-4-4-45,-18-2 1,-3-7-46,12-8 0,2-5-90,0-3 0,8-7-719,22-27 989,16-1 0,12 18 0,3 3 0,2-6 0</inkml:trace>
  <inkml:trace contextRef="#ctx0" brushRef="#br0" timeOffset="5647">1475 3644 7533,'-40'-27'2069,"0"5"-1350,26 44-449,7 0 0,2 5-270,2 7 0,1 5 0,1-2-1050,1 7 1,0 3 914,0-6 0,0 3 0,0 3 0,0-1-225,1-1 0,1 0 1,-1-1-1,1-1 300,-2 7 0,0-1 0,1 0-188,1-5 1,2 2 0,-1-3 0,-1-11 26,-1-1-319,-1-26 405,-7-25 0,-3-17 255,4 4 0,1-5 0,0-2-351,-1 3 0,-1-2 0,0 0 0,4-2 231,3-4 0,3-1 0,2 0 0,2 1 45,1 5 0,1 0 0,3 2 0,3 2 147,10-7 0,5 3 0,3 13-147,14 14 0,-3 18 45,-9 20 0,-12 15-90,-15-1 0,-9 8 0,-7-1 210,-4-9 1,-4 1 0,-4-1 0,-1-3-151,-9 6 0,-3-3 0,0-5-150,-12 4 0,5-19-90,17-29 0,9-12-135,25-10 1,15-5 74,0 6 0,4-1 0,4 1 371,-5 8 0,3 1 0,0 1 0,0 3-11,7-2 0,-1 4 0,0 0 90,-4 0 0,-1 0 0,-2 2 271,-1 0 0,-4 0 103,-3-9 1,-5-4 37,-6 3 1,-4 0-308,-2-2 0,-5 5-225,-19 9 90,-6 26 0,-2 13-90,-2 10 0,2 7-270,7-7 0,1 1 0,6-1 180,8 6 0,6-3 0,1-6 0,5-5 0,28-4 0</inkml:trace>
  <inkml:trace contextRef="#ctx0" brushRef="#br0" timeOffset="6631">1872 3458 7533,'-35'19'809,"17"1"1,3 6 44,9 16 1,5 7-1214,-3-3 0,0 3 1,0 2 335,2-11 1,0 1-1,1 0 1,-1-2 22,0 3 0,0-1 0,1-4-45,-1 2 0,4-9-283,3-18-932,18-34 1025,-2 1 1,3-3-171,4-11 1,1-1 269,3 3 0,-2 3 45,-10 10 0,-1 3 360,10 0 0,-17 17 793,1 28-973,5 17 90,-3-18 0,0 0-90,7 16 0,7-27 0,-6-16-90,-2-13 0,1-7 45,2-1 0,-1-5 0,2-15 0,-6-4-90,-9 5 0,-8 2 90,-5 9 0,-7 7 225,-28 17-90,23 23 0,3 8-90,-4 8 0,8 2-450,17 1 0,10-4-225,7-6 1,6-10 89,14-13 0,3-13 360,-5-9 0,-4-9 315,-6-9 0,-7-4 180,-12 2 0,-7 0 89,-7 9 1,-2 1 0,0-7-360,12 39-180,9 17 45,2-1 0,-1 4 0,-4 3 0,-1 1-90,3-3 0,-2 1-90,-7 0 0,-1-3-494,20 3 269,9-20 225,-10-22 0,0-9 270,2-5 0,-2-5 345,-10 5 0,-1-2 0,-3 0 104,2-10 1,-7 2 0,-11 7 0,-7 9 404,-19 23-539,8 18 0,2 11-46,4 11 1,9 5-270,13 2 0,13-4-45,16-10 0,7-6-173,-4-5 0,2-8 1,4-12-1,-3-7 0,-19-1 1,1 0-1</inkml:trace>
  <inkml:trace contextRef="#ctx0" brushRef="#br0" timeOffset="7197">4587 2206 7533,'-21'-20'2158,"-1"-2"-1528,26 20 180,25 19-631,1 4 1,4 7-240,-6 4 0,0 5 1,0 5-406,-7-8 0,0 4 0,1 3 0,-2 0 0,-1 0 375,-1 2 0,-1 1 0,-1 0 0,-1 1 0,1-1 0,1 1 0,-1 1 0,0-1 0,0-1 0,-1-3-286,0-1 1,-1-1 0,0-3 0,-1-4 375,6 8 0,-1-8 0,6-3 0,-12-17 0</inkml:trace>
  <inkml:trace contextRef="#ctx0" brushRef="#br0" timeOffset="7747">4674 3743 7533,'-7'-36'449,"1"-1"1,9-4 0,4 1-405,-2 6 0,5 7 315,22 14-225,-13 41 0,-2 18-113,-8-11 0,-1 5 1,-1 3-1,0 1-372,-1-5 0,0 2 0,-1 1 0,0 2 0,0 0 0,0 0 298,0-2 1,-1 1 0,1 0-1,-1 1 1,1 0 0,-1-1-1,-1-1-83,1 3 0,0 1 0,-1-2 0,0 0 1,0-3-1,0-2 304,1 7 1,1 0-1,-2-8 1,-3-12-260,-5-14-30,2-33 0,3-26 0,0-3 30,-3 9 0,-2-3 0,2-2 0,3 1-210,3 4 0,2-1 1,2 0-1,1 0 0,2 2 367,1-4 1,3 0-1,1 2 1,2 5 22,6 0 0,2 4 0,0 15 135,4 22 0,-7 13-76,-19 12 1,-12 10 0,-3 2-240,-1-5 0,-2 1 0,-3 1 1,-2-3-391,-8 7 0,-3-4 0,1-3 480,-6 5 0,3-13 0,-3-23 0,25-30 0</inkml:trace>
  <inkml:trace contextRef="#ctx0" brushRef="#br0" timeOffset="7964">5268 3446 8432,'-5'33'251,"1"1"1,-1-1 0,0 12 0,1 3 0,2 3-477,4-4 0,1 3 1,2 0-1,2-2-103,0-5 0,3-1 0,0-2 1,0-1-1,0 5 0,1-3 1,4-6-1,8-12 0,1-1 1</inkml:trace>
  <inkml:trace contextRef="#ctx0" brushRef="#br0" timeOffset="8814">5677 3954 7533,'1'-39'787,"-1"1"0,1-1 0,-6-12 0,-8 11-337,-31 19-226,16 37 1,3 11-180,2 15 0,8 7-15,8-11 0,5 2 0,5-3-120,14 8 0,9-8-45,7-10 1,4-12-91,0-21 0,-2-12 0,-5-5 0,-5-6 45,-10-8 0,-7-2 225,-6 8 0,-4 4 45,1 8 180,-4 56-360,13-5 0,6 2-180,2 6 0,6-4-135,11-12 1,3-9 134,-3-14 0,-1-9 225,-2-16 0,-5-9 315,-10-4 0,-5-3 45,-3 4 0,-3 2-46,-4-9 91,5 60-315,3 4 0,2 5 0,2 11 0,2 1 0,6-4 0,3-4 0,-1-10 0,0-9 45,17-23 0,-20-8 0,-2-6-135,-4-2 0,-2-1-135,-1 2 0,0 4 180,2 4 90,5 42-90,-11 1 0,1 4-45,11 11 0,6-2-135,4-4 0,6-8 135,6-10 0,2-11 90,2-17 0,-5-11 270,-7-8 0,-7-7-135,-11-6 0,-10 1 89,-15 8 1,-9 9 270,-27 19-315,22 25 0,5 11-405,12 17 0,15 5-150,10-14 0,10-1 1,2-4 173,-2-6 1,3-4 0,2-2 0,3-3 0,1-2 0,-2-6 0,2-8 0,0 0 0</inkml:trace>
  <inkml:trace contextRef="#ctx0" brushRef="#br0" timeOffset="9297">5814 2330 7533,'-31'-3'1638,"0"-1"0,20-7-488,41 6 1,21 3-1181,-8-1 0,4 0 0,2 3-676,-3 2 1,1 2-1,2 2 1,1 4 507,-5 0 0,1 3 0,2 2 0,-1 1 1,1 3-272,-10-4 1,1 3 0,0 0 0,0 2 0,0 0 0,1 0 0,0 1 377,-1-1 0,1 0 1,0 2-1,0-1 1,1 1-1,0 0 1,-1 0-1,1 0 68,2 1 1,-1 0-1,1 1 1,0-1-1,0 1 1,0-1 0,0 0-1,0 0 34,-1-2 0,0 0 0,-1 0 1,1 0-1,-1-1 0,1 0 1,-1-1-1,0 0-11,3 1 0,1 0 0,-1-1 0,0-1 0,-1 0 0,-1 0 0,-1 0 3,6 3 0,0-1 0,-3 0 0,-1-1 0,-3-1-3,8 2 0,-4-1 0,-5-2 0,-4-1 0,-14-2 0,-22-3 0</inkml:trace>
  <inkml:trace contextRef="#ctx0" brushRef="#br0" timeOffset="9981">8926 3756 7533,'-28'-39'0,"9"17"0,0 3 1439,-13-2-900,5 14 1,-3 7-450,-8 15 0,2 11 0,14-2 0,2 4 0,3 3 160,0 5 1,3 3 0,8 0 348,8 1 1,8-1 0,6-5-1440,7-6 1,6-4-1,2-5 390,6-7 0,2-6 1,1-6-91,1-9 0,0-6 1,-5-6 449,-7-3 0,-3-4 0,-5-2 539,1-12 1,-9 0 130,-12 6 1,-9 10 318,-13 24-449,2 48-270,18-6 0,8 2-315,10 2 0,8-5-135,5-6 0,5-9 0,6-15 0,-1-11 135,-5-16 1,-6-9 347,-7-6 0,-7-5 102,-7-1 0,-5 2 225,-10-12-91,0 47 1,7 35-450,7 1 0,4 1-360,8-1 1,5-3-811,7-7 1,1-4 1169,-8-6 0,1-6 0,4-11 0,-2-5 0,-1-6 0</inkml:trace>
  <inkml:trace contextRef="#ctx0" brushRef="#br0" timeOffset="10364">9570 3458 7713,'-21'15'2518,"10"29"-2158,14-11 0,4 4 0,1 3-760,-2-3 1,0 3 0,1 0-1,0 1 175,3 4 0,1 2 0,1-1 1,-2-1 14,-1 7 0,0-2 0,0-5 365,9 10 1,-7-25-336,-15-48 225,3-16 0,-1-10 45,-2 4 0,-1-3 0,2 1-90,3 2 0,3 2 0,5 1 180,5 5 0,5 1 0,5 8 224,19 2 1,5 15-45,2 18 0,-5 14-210,-19-1 0,-4 6 0,-11 2-563,-18 6 0,-14 3 0,-6-3 413,2-9 0,-5-2 0,-3-3 0,0-1 0,-2-2 0,-1-3 0,-2-1 0,1-2 0,0-4 0,1-1 0,0 1 0,0 0 0</inkml:trace>
  <inkml:trace contextRef="#ctx0" brushRef="#br0" timeOffset="11416">10078 3892 7533,'-7'7'449,"-4"15"991,15 4-631,20 18-404,3-27 0,8-6-166,-3-7 1,5-4 0,0-4-364,-2-6 1,1-5 0,1-2 0,-2-2 100,1-1 1,-1-1 0,-1-3-1,-4-2 23,6-11 0,-5-4 0,-14 1 244,-17-6 0,-18 8-4,-9 21 0,-11 9 0,-1 6-16,3 7 1,-3 7 0,1 3 0,3 5-171,2 3 0,1 4 0,4 4 0,7 2-174,5 14 0,9 4 0,15-5-465,11-14 0,10-3 1,5-3-1,1-2 432,1-2 1,3-3-1,2-2 1,0-4 0,2-3-1,2-4 1,-1-2 0,-2-2-1,-3-2 1,1 0 0,-1 0-1</inkml:trace>
  <inkml:trace contextRef="#ctx0" brushRef="#br0" timeOffset="14881">2207 4599 7083,'-6'-20'1439,"5"2"-809,-5 6-91,6-1 1,0 7-270,0-5-270,0 9 180,0-4 0,0 18 0,0 12 90,0 21-226,0-15 1,0 1-272,3 4 1,0-1 271,-3-7 0,1-1-45,2 0 0,0 0 0,-3 17 180,0-9-90,5 7 0,-4-16 90,5-6 90,-6-6-180,0-13-270,-6-23 0,5-5 90,-10-9-63,10 11 1,1 0 242,-6-10-180,6 10 0,0-2-90,-2-2 0,-1 1 180,1-14-135,-1 14 0,1-1-225,2-18-2810,0 13 3170,5-6-180,2 11 270,6 9 90,-1 3-270,0 18 360,1 7 447,-1 22-538,1 4-44,-4-4 0,0 3 1238,-3-4 0,1 1-1328,2 5 0,0 0-1,-2-5 1,-1-2-90,0-1 1,0-2 133,6 13-178,-5-18 178,-1-8 91,-6-16-180,5-2 0,-3-5 737,3-12-647,-5 4-180,0-11 0,6-10-3187,-5 6 2982,10-7 115,-4-5-1253,5 18 1253,-5-12 85,10 5 185,-9 14 0,10-7 90,0 17 0,-4 5-180,4 1 2769,-6 17-2679,0 14 180,1 19 493,-9-14 0,-1 2-538,0-1 0,-1 1-270,-2 2 0,0 0-135,3-5 0,0-2-1495,-2 23 415,10-13 490,-4-12 1,5-7 0,1-6 0</inkml:trace>
  <inkml:trace contextRef="#ctx0" brushRef="#br0" timeOffset="16198">2901 4921 7533,'-26'-21'359,"8"4"-269,7 17 360,-12 0-180,6 0 270,-17 12-450,20-4-180,1 10 0,2-6 180,10 0-180,-5 1 0,6 5 180,6-10-270,1 9 90,16-5-270,15 13 360,-4-5 45,-10-2 0,-1-1-45,-2-2 0,-4 8 180,-6-5 0,-9-9 0,3 7 0,-16-9 90,3 0-181,-15 4-268,-13-10 89,1 5-251,-13-6 71,21 0 0,0 0-393,-8 0 0,-12 0 0,22 0 0</inkml:trace>
  <inkml:trace contextRef="#ctx0" brushRef="#br0" timeOffset="17282">6025 4636 7533,'-17'-20'1214,"0"1"0,-6-6-584,18 14-270,10 11-3637,2 17 1613,5-2 2548,-2 14 1,-2 5-1020,2-1 0,0 0 609,-1 11 1,1 0-655,-1-10 0,0-4 1,-2 6-271,-13-69 225,0 2 0,-2-5 105,2-1 0,-1-4 0,1 1 1190,1 5 1,1 0 0,1 2-1026,-4-14 0,8 14 585,10 30-540,-1 23 0,-1 12 45,9 12 0,2 3-75,-8-15 0,1 1 0,0-4 74,5 3 1,1-7-135,6-13-3212,-12-33 3032,-8-12 45,-4 0 1,-2-3-46,1-13 45,-1 20 0,2 1-45,10-12 450,8 43 44,-3 14 1,0 7-225,6 16 0,-1 4-330,-8-10 0,-1 2 1,1-2-121,9 9 0,-1-5 360,-8-12 0,0-5 0,11-9 0,-12-6 0</inkml:trace>
  <inkml:trace contextRef="#ctx0" brushRef="#br0" timeOffset="17734">6533 4846 7533,'-14'-8'3276,"3"26"-2486,14 12 1,5 8-881,-2-3 0,0 3 0,2 1-304,1 6 0,2 0 0,0-1 64,0-4 0,-1-1 0,1-4 252,2 3 1,-1-8-193,0-14 1,-6-29-3008,-17-34 3107,8 11 6,-5 5 0,-3-5 1,2 0-17,6-8 0,2 0 150,-4 4 0,0-1 0,4 3 300,10-3 0,6 6 845,7 5-845,8 44-90,-18 13-45,-10-1 0,-4 1 2829,-5 2-2964,-3 3 0,-3-1 0,-8-6 0,6-5 0,0 0 0</inkml:trace>
  <inkml:trace contextRef="#ctx0" brushRef="#br0" timeOffset="18782">9681 4586 7533,'-20'-39'2788,"3"15"-1978,17 7-451,0 16 1,0-5-270,0 1-90,0 9 540,11 14-630,-3 4 225,4 11 0,0 3-405,2 2 180,-5 11 0,0 0-90,3-4 45,-6 0 0,0-3 135,7-11 270,-10-4 0,1-3-270,1-15 270,-5 2-180,-5-23-450,-8-35 270,-1 4 45,0-3 0,-1-2 90,8 20 0,-1 0-105,-1-6 0,-2-3 0,2 3-30,5 6 0,0 0-90,-5-17 0,2 2 180,5 7-90,2-4 180,7 33-269,16 18 268,-7-1-179,4 16 1,0 4 179,-4 2-61,0-3 1,3 4 0,-3-3-30,2 16 30,-2-14 0,3 3 0,-3-4-30,1 7 45,2-1 0,2-5-45,-6-15 180,3 10-180,-13-26 630,-5-6-720,0-4-3122,-5-25 3122,-2 12-955,3-6 1,1-2 955,-3-5-715,6-3 1,0 0 533,0 1-417,5-1 0,1 1 327,3 12 225,7 1 0,2 3 315,-1 13 0,23 19-90,-31 5 566,3 9 1,-2 2-477,-3 8 1486,0 13-1306,-1-12 0,-1-2 2133,-4 6-2448,6 9 0,3-1 2110,4-15-2695,-3-7 0,3-5 591,5-16 0,4-12 0,-3-5 1</inkml:trace>
  <inkml:trace contextRef="#ctx0" brushRef="#br0" timeOffset="19100">10624 4896 7533,'19'-44'3148,"-1"18"-2339,-11-2-629,-1 20 90,-6-5 540,-11-3-630,-14 13 89,-3-2 91,2 12 0,0 4-180,-3 4 135,-1 9 0,2 3-381,5-2 156,1 2 0,4 3 270,4 9-1836,6-9 1,3 0 1385,5 6 90,18-5 0,10-5-135,10-17 0,7-7 45,-10-1 0,3-1 0,-1-1-832,12-2 0,-3-5 922,-8-8 0,-6-3 0,0 0 0,-2-6 0</inkml:trace>
  <inkml:trace contextRef="#ctx0" brushRef="#br0" timeOffset="34114">21421 1698 7533,'-4'-31'404,"1"0"1,-3-14-2044,6 12 1,0 2 514,0 6 1874,0-3 1,0 0-841,0 6 90,0-8 1052,0 1-962,0 14 90,0-9-180,-5 12 90,-2 5 90,-6 2 2995,-10 15-3355,2-1 90,-9 20-372,10-12 1,-1 3 416,-5 9 0,0 4-304,6-7 1,-2 2 0,1-1 303,-8 9 0,2 0 90,5-1 0,1 1-45,-4 1 0,3-2-1337,10-8 1,1 1 1336,-7 5 0,1 0 45,9 0 0,4-1-1743,-3 11 1608,7-14 1,5 1 93,8-4 0,5-4-4,16 7-270,-9-9 0,4 0 270,17-4 0,2-2 0,-15-3 0,1 0 0,2-1 0,-1 0 0,0-1 0</inkml:trace>
  <inkml:trace contextRef="#ctx0" brushRef="#br0" timeOffset="34349">21482 1971 7533,'-31'-13'629,"11"6"-269,4 2 450,4 21-540,-2 0 179,-4 25-179,5-8-875,7 15 650,0-18 0,1 1-1684,4-5 1,0 1 1433,-2 8 0,1 2 205,1 11 0,2-1 216,1-17 1,1 1-757,5 19 0,2-3 360,5-12-1169,9 6 1349,-12-21 0,6-2 0,1-6 0</inkml:trace>
  <inkml:trace contextRef="#ctx0" brushRef="#br0" timeOffset="34716">21619 2008 7533,'2'-43'1092,"0"1"0,5 12 0,5 11-1400,27 39-142,-18 11 1,-3 6-1190,-2-6 1,-2 0 176,-1 12 0,-3 1 1192,-3-9 1,0-1 613,2 0 1,0-2-570,-4-4 0,-3-6 1085,-8-11-635,2-31 0,0-13-270,-3 1 0,2-3-45,5-4 0,3-4 0,5 4-138,9-4 1,3 5 182,-4-1 0,4 6 1448,7 14 0,4 9-2212,13 9 809,-4 2 0,1 17 0,-16 1 0</inkml:trace>
  <inkml:trace contextRef="#ctx0" brushRef="#br0" timeOffset="35601">22227 1983 7533,'-24'-17'569,"1"0"1,0-1 0,0 8-300,-7 27-91,8-8-3456,-7 15 3130,22-6 817,-4 18-1030,10 4 91,1 4 269,7-14-90,16-7-90,20-15 180,-7 3 0,4-20 0,0-9 0,-7-17 0,-11-5 0,-9-4-45,-15 15 0,-9 2 1197,-12-7 0,-4 9-2051,-9 18-1,24 21 630,50 6 360,-6-16 0,1-6-45,-3-1 0,-2-4 270,3-11 0,-4-5 135,0-16-1337,-13-2 1,-3 0 1336,0-1-136,-14 9 1,-5 4 225,0 17-360,-4 5 90,6 7 449,6 46-404,3-16 0,0 6-190,-2-3 1,0 8 0,0 3 0,1-1 0,-1-5-462,3 4 1,1-3-1,-1 4 228,-2 0 0,-1 5 0,0 2 0,0 1 1,1-2-307,0-1 0,0 1 0,0 0 1,1-3-1,-1-1 279,0-2 0,0-2 0,0-1 0,-1 1 135,0 11 0,0 4 0,-3-7 0,-2-21 2893,-5-23-2893,-9-40 0,0-19-263,10 23 0,0-3 113,-2-8 0,0-6 0,2 2-454,6 12 1,2 1-1,1-1 394,0-6 0,1-1 1,0 0 149,0 4 0,-1 2 0,5-1-120,6-2 0,4 0 0,1 4 824,1 3 1,6 5-495,6 9 0,6 4 0,-2 5-150,-2 5 0,-5 10 225,7 27 0,-14 9-180,-24-11 0,-11 0-225,-4 0 0,-5 2 0,-2-5-225,-10-5 0,-1-7 0,4-1 1,4-9 224,6-20 180,24-13 0,13 5 0,6 0 0,6-6 0,5-1 0,8 3 0,6-1 0,-2 1 152,-15 5 0,-2-1 0,2 2 118,9-1 0,1 2 0,-9 3 1463,-10 3-1643,-14 6-90,-11 18 360,-7-4-630,6 10-539,-4 0-451,10 6 1260,-5-9 0,6 7 0,0-15 0</inkml:trace>
  <inkml:trace contextRef="#ctx0" brushRef="#br0" timeOffset="36084">22239 1512 7533,'-19'-38'2698,"6"13"-2878,8 14 180,5 16 0,0 30-225,0 0 1,0 4-1,2 1 0,1 1-103,5 9 0,2-3 238,5-2 275,14-16-185,-4-23 0,7-28 90,-6-6 180,-8-16 179,-7-4-179,-7 20 0,-1 1 201,4-15-1011,-2 17-269,6 45 449,3 20 315,-2-18 0,1 0 45,6 14 0,10-17 0,-3-1 0</inkml:trace>
  <inkml:trace contextRef="#ctx0" brushRef="#br0" timeOffset="37199">23329 1810 7533,'0'-28'719,"0"1"1,0-8-181,5 7 1,1 0 450,8-18-810,6 5-3457,-8 7 2392,-6 28 1745,-12 17-1220,-17 30 270,4-6 0,-3 7 0,2 1 0,1-2 0,2 2 0,2 3-200,3 1 0,2 4 1,3 0-1,4-8 335,2 6 0,13-12-89,16-20 1,10-7 0,-5-10 43,-3-16 0,-3-13-23,-3-7 1,1-10 0,-3-2-1,-6 4-97,-7 10 0,-4 3 1,-5-4-219,-7-11 1,-5-7 0,-3 4-1,-2 11-157,-2 11 1,-5 11-361,-24 7 1,2 15 854,29 11 0,5 8 0,-4 17 0,5 2 0,11-18 0,0 0 0</inkml:trace>
  <inkml:trace contextRef="#ctx0" brushRef="#br0" timeOffset="37814">23664 1884 7533,'-12'-46'1349,"5"11"-540,-4 22-988,10 30 179,-5 5 0,5 8 0,2 5 45,2-3 0,0 0-148,-3 6 1,1 0-78,7 2 0,1-1 45,-6-9 0,2-3 225,13 1-180,-6-25-1549,8-31 1,0-9 1231,5 3 407,5 0 0,3 6 90,7 19-1165,-1-2 895,-10 22 180,-17 14-90,-16 19 90,-4-9 0,-5-11 0,-5-3 2837,-19 0-2882,13-8 0,-1-1 45,-21 0 0,9-6-270,14-12 1588,10-12-1723,31-2 0,7-2 315,-7-9 60,9 12 0,10-1 0,1 3 180,-5 2 0,1 3 0,-1 0 236,13-6 0,-1 1-27,0 0 1,-7 6-90,-16 11-90,-22 7 270,-11 27-270,-3 11-135,4-12 0,1 3-609,2 10 0,2 5 444,2-9 0,1 2 0,1-1 60,1-6 0,0-1 0,0 0 30,0 3 0,0 1 0,0-1-300,0 3 0,1-1 1,-2-1-351,-1 9 1,-1 0 589,2-13 0,0 1 0,-4-4-274,-12 5 0,-6-13 364,-2-25 0,-3-8 0,1 4 0,1-3 0,-1-14 0,1-1 0</inkml:trace>
  <inkml:trace contextRef="#ctx0" brushRef="#br0" timeOffset="37967">24123 1748 7533,'3'-27'-450,"0"0"0,4 4 450,5 38 0,6 16 0,1 0 0</inkml:trace>
  <inkml:trace contextRef="#ctx0" brushRef="#br0" timeOffset="38264">24334 2256 7533,'25'-42'809,"0"1"1,5 0-1,0 4-719,-12 13 0,0 2 0,5 1 0,0 1-540,1-16 270,-8 8 1,-11 4-271,-41 24 405,5 14 0,-1 8 90,-2-1 0,2 5-189,6-1 0,1 4 1,4 0 323,2 13 0,5-1-46,-1-2 1,7-1-45,16 1 0,11-6-720,12-13 1,7-7 404,7 1 0,2-5-225,-2-6 1,-1-6 449,-8-1 0,-2-4 0,-9-3 0,-1-3 0,5-2 0,-1 1 0</inkml:trace>
  <inkml:trace contextRef="#ctx0" brushRef="#br0" timeOffset="38616">24941 1624 7533,'-45'7'1079,"22"7"0,5 6-989,9 6 0,4 3-586,-1 2 1,1 3 495,4 10 0,2 4-210,-1-10 0,0 3 1,0 3 29,2-6 0,0 4 0,0 1 0,1-1 0,-1-4-201,1 9 1,-1-4-1,1 0 261,2 5 0,1 0 0,1-13-240,6-15 578,-6-14-758,-2-42 630,-10-11-90,1 7 0,1-4 61,-1 3 0,1-1-61,0-2 0,0 0 90,2 12 0,2 1 45,3 1 0,3 2 617,18-10-662,2 5 960,9 9-1050,-11 19 0,2 5-270,21 5-1369,-20-2 1,1 1 1506,-2 2 0,-2 0 1,3 7-1,7-1 1</inkml:trace>
  <inkml:trace contextRef="#ctx0" brushRef="#br0" timeOffset="39582">21631 3037 7353,'-7'-32'1079,"2"13"-899,-17 30-90,-5 19 0,-7 11-90,10-16 0,-3 1 0,-3 1 0,-2 2 0,-1 2-410,4-3 0,-2 1 1,-1 2-1,-1 1 1,-1 1-1,-1 0 0,0 0 1,0-1 373,0-1 0,0 0 0,-1 1 1,-1 0-1,0-1 0,0 1 1,0 0-1,1-1 0,0-1 36,-3 3 0,0-1 0,0 1 0,1-1 0,0-1 0,0 0 0,2-1 0,1-1 90,-3 2 0,-1 0 1,2-2-1,2 0 0,4-4 1,4-2-721,-10 9 0,21-12 630,50-27 0,0-4 0,4-4 0,5-3 0,-1-1 0</inkml:trace>
  <inkml:trace contextRef="#ctx0" brushRef="#br0" timeOffset="40716">19735 4611 7533,'-13'-31'1439,"6"5"-899,-4-4-271,-1 16-359,-18 9 135,3 18 0,-1 8-15,1-1 0,-1 3 0,1 3-76,-2 6 1,0 3 0,3 0 15,1-1 0,3 1 0,11-2-150,20 7 0,15-6 60,4-17 0,6-6 0,4-3 0,9-1 0,4-3 0,-2 2 90,-7-1 0,-1 2 0,-10 4 570,1 22-405,-54-8 0,-19 0-165,1-8 0,-7-3 0,0-2-445,-2-1 0,-1-2 1,2-2 54,3 0 0,3-1 0,10-8-929,10-27 1349,26 11 0,25-5 0,7 1 0,-14 8 0,0 1 0</inkml:trace>
  <inkml:trace contextRef="#ctx0" brushRef="#br0" timeOffset="41133">19884 4673 7533,'6'-44'689,"1"0"1,-1 3 0,-6 14 209,-13 27-584,0 20 0,2 11-46,-1 11 1,3 6-248,4-14 1,1 3 0,1 2-1,3 1-502,1 8 1,3 2 0,2 0-1,1-1 187,0-4 1,3 0 0,0-2 0,1-1 82,1 5 0,1-2 0,2-11 537,15-5-552,-24-57 0,-6-20 165,-2 4 0,-1-5 0,1-2-349,2 5 0,2-1 0,1-1 0,2 1 386,1 5 1,2 0 0,2 2-1,3 3 53,3-2 0,4 3 0,3 11 60,13 12 0,-3 16 135,-12 26 0,-9 13-255,-10-10 0,-4 3 0,-5 0-150,-3 1 0,-3 1 0,-4-4-180,-11 3 1,0-8-33,0-10 392,24-46 0,25-17 0,-6 21 0,0 0 0</inkml:trace>
  <inkml:trace contextRef="#ctx0" brushRef="#br0" timeOffset="41867">20293 4561 7533,'7'-40'1619,"-2"6"-900,-5 43 91,-11 34-675,9-4 0,1 5-225,-3-8 0,-1 3 0,3-1-300,5-3 0,2 0 1,4-3 74,6 5 0,7-11 225,6-21 0,2-10 0,-2-12 0,-4-7 90,0-5 0,-6 0-450,-6-14 540,-6 47-360,-1 29 270,9-6 0,7-1-225,8-4 1,5-6 179,10-12 0,2-8 135,-9 1 0,-3-5-135,-5-7 0,-5-4 135,-6-12 179,-12 5 1,-6-3 45,-8-1 0,-6 1-180,2 3 0,-5 7-45,-10 17 0,-1 9 0,1 13-90,12 9 0,8 5 0,8-5 0,9-2-90,10 2 0,7-4-45,6 0 0,5-7 0,7-16 0,-1-10 0,-10-3 0,-5-5-45,-5-5 0,-8-3-89,-9-7 808,-1 24-179,-1 32-315,4-3 0,5 1-180,9 2 0,4-4 0,4-5 0,3-7 90,4-14 0,-2-9 45,-10-6 0,-6-5 0,-5-1 0,-7 0 0,-15-17 90,-6 53-359,6 30 269,14 2 0,0-15 0,5-3 0,13-4 0</inkml:trace>
  <inkml:trace contextRef="#ctx0" brushRef="#br0" timeOffset="42300">21693 4524 7533,'0'-32'1619,"0"8"-540,0 11-539,0 41-360,0-9-135,-5 22 0,-1 9-1031,5-15 1,1 1 0,-1 0 985,-3 4 0,-1 0 0,3 0 0,3 0 0,4-1 0,0-2 0,1-2 0,1 1 0</inkml:trace>
  <inkml:trace contextRef="#ctx0" brushRef="#br0" timeOffset="43082">22574 3173 7533,'0'-34'659,"0"-1"1,13-3 0,7 3-301,-1 10 1,3 3-360,14 2 0,3 10 45,-2 18 0,0 13-135,-9 3 0,-2 6 0,0 3-286,-4-2 1,-1 3 0,1 3 0,-1 0 285,-1-3 0,-1 2 0,1 1 0,-1 0 1,2-1-19,1-1 0,0 0 0,0 0 0,1-2 0,0 0 63,2 3 0,1 0 0,0-2 0,-1-2-1,3-1 1,-1-2 0,-1-4-270,0-2 0,-4-5 225,-4-5-90,-23-13-90,-20-18 450,4 3 0,-2-2 863,-3-7 1,1-1-639,-3 0 0,1-1-181,3-2 1,4 1 45,-7-6-540,27 9 0,22 21 1,10 6 89,11 1 0,4 4 90,-13 2 0,2 2 0,-3 2 0,-1 4 0,-1 2 0,-7 4 90,-10 7 0,-7 4 0,-2-1 0,-1 4 0,-7-1 0,-12 4 0,0 0 0</inkml:trace>
  <inkml:trace contextRef="#ctx0" brushRef="#br0" timeOffset="43468">23590 4413 7533,'-10'-33'689,"-1"1"1,2 2 0,2 1 119,7-20-1079,-17 21 270,-9 20-180,3 25 0,2 11-45,3 15 1,8 7 134,8-10 0,5 2 0,2 2-167,1-8 1,3 1 0,0 1 0,1-1 98,2 1 1,1 0-1,-1-1 1,-3 0 37,-3 9 0,-4-1 0,-8-3 28,-7-9 1,-6-3 0,-5-5 46,-20-1 0,-4-12-540,-2-16 1,5-12 584,16-1 0,8-5 0,6-23 0,27 9 0</inkml:trace>
  <inkml:trace contextRef="#ctx0" brushRef="#br0" timeOffset="43850">23615 4400 7623,'11'41'204,"0"0"0,0-1 1,0 1-1,0-1 1,0 1-1,-1 0 1,0 0-1,-1 1 0,0-1 1,-1 0-1,-2-2-429,1 13 0,-3-1 1,0-2-1,-1-4 45,0 1 0,0-3 0,-2-15-629,-1-19 629,-2-27 0,0-23 0,-1-3 45,1 6 0,-1-3 0,2-1 0,0-1-276,1-2 1,1-1-1,2 0 1,4 3 410,7-6 0,5 3 0,2 6 315,6-3 0,2 17 156,3 32 0,-7 14-67,-23 22 1,-15 7-375,-1-12 0,-4 0 0,-4-2-420,-2-3 0,-2-4 1,-1-7-61,-3-9 0,4-10 450,8-14 0,26-37 0,17 12 0</inkml:trace>
  <inkml:trace contextRef="#ctx0" brushRef="#br0" timeOffset="44550">24024 4252 7533,'7'-42'1124,"-6"66"0,-2 18-974,0-11 0,1 3 0,-1 3-528,1 9 1,1 4-1,0 2 1,3-4 167,3 0 0,4-3 0,1-3-180,1-6 0,1-2 1,5-12 191,9-15 0,0-13 153,-4-11 0,-4-8 41,3-15 1,-4-2-87,-6 11 0,0 5 270,12 1 269,-2 50 58,-11-1 0,1 4-462,9 3 0,4-4 0,2-7 0,2-9 0,0-12 0,-2-10 135,-4-9 0,-5-5-45,-10-1 0,-6-1-225,-10-10 180,-12 54 0,11 29-180,12-7 0,10-2-225,10-8 0,8-6-270,5-3 1,3-11 44,0-15 1,-4-11 539,-12-4 0,-4-4 0,-3 0 0,-6-2 1979,-10-16 179,5 25-1258,5 13-540,2 5-270,12 0-630,-6-5-90,-7 3 720,-7 2-540,6 24 450,3-2 0,11 13 0,0-10 0</inkml:trace>
  <inkml:trace contextRef="#ctx0" brushRef="#br0" timeOffset="45017">25338 4611 7533,'-21'-30'1049,"0"-1"0,3 2 1,3 7 299,10 15-269,14-4-541,27 10-584,-7 6 0,1 6-315,3 13 1,-6 8-91,-9 12 0,-11 7 291,-11-12 0,-6 2 0,-3-2 564,-8 9 0,1-5-135,7-8 0,11-11-270,25-27 0,9-10 0,0 4 0,2-1 0,0-6 0,-1 1 0,1-1 0</inkml:trace>
  <inkml:trace contextRef="#ctx0" brushRef="#br0" timeOffset="45835">25052 3260 7533,'0'-47'2069,"0"7"-5346,22 22 2332,-16 5 3074,33 0-1859,-8 8-360,-4 15 0,3 7 0,-2-4 0,2 2 0,3 3-151,3 6 0,2 4 0,3 3 0,1 0 121,-7-6 0,3 1 0,1 1 0,0 0 0,-1-1 0,-1 0-255,1 0 1,-2 0-1,0-1 1,0 1-1,3 0 315,-1 0 0,4 2 0,0 0 0,-1-1 0,-2-2 1,-6-3-1,0 0 0,-4-2 0,1 0 425,10 3 0,2 1 0,0 0-515,0 2 0,0 0 0,-2-2 120,-3-4 0,-1-2 0,0 1 0,1 0 0,0 1 0,-3-3 75,6 2 0,-17-10 1034,-27-15-1753,-22-12 405,-9 3 1175,4-3 0,-1-4-1041,11 6 0,1-1 462,-6-7 0,2-2-372,8 5 0,7-1 135,20-16 179,28 14 1369,-11 17 0,2 7-1310,-3 8 0,-3 7 32,-5 8 0,-8 5-46,-15 11 1,-8 3-270,-1 3 0,-3-1-360,-7-5 1,7-3-1126,26 8 1440,10-30 0,7-6 0,7-6 0,3-4 0,3 2 0,-1 0 0</inkml:trace>
  <inkml:trace contextRef="#ctx0" brushRef="#br0" timeOffset="46283">27234 4487 7533,'20'-28'819,"1"-1"0,-1 1 0,-13-8 0,-13 7-299,-26 17 1,-13 12-371,6 3 0,-3 5 0,0 4-240,2 2 0,0 5 0,7 4-180,9 4 0,5 3 1,10 1-61,13 5 0,11 2 0,4 0-324,-1-7 0,4 0 0,1 0 0,0 0 361,2 2 1,1 0 0,-1 0-1,-4-1 113,-1 4 0,-2-1 1,-12-3 408,-21 7 0,-13-10-139,-13-23 0,-5-12-225,-1-8 0,3-7-158,11-3 0,7-3 293,9-16 0,17 8 0,0 3 0</inkml:trace>
  <inkml:trace contextRef="#ctx0" brushRef="#br0" timeOffset="47218">27358 4549 7623,'-1'48'334,"0"0"0,-1 0 0,1 1 0,0-2 0,1 0 0,0 0 0,-1-1-714,0-3 0,0 0 0,-1 0 0,1 0 425,0 6 0,1 2 0,1-2 0,-1-7 0,-1 3 0,2-1-135,1-6 0,1 5 0,0-2 0,0-8 289,0 10 161,8-43-480,-10-22 0,-7-17 0,0-3 97,3-2 1,1-4-1,0-3 1,0 1-231,0 9 1,0-2 0,-1 1 0,2 0 0,2 1 4,3-10 1,3 0 0,1 3 0,2 4 307,3 2 0,2 5 0,4 7 75,15 3 0,1 15 45,5 29-1463,-20 12 0,-7 5 1283,-11 3-686,-6 4 0,-3-1 686,-9-2-856,-6 0 1,-2-2 675,0-11-326,-2-4 1,1-3 505,14-10 0,-5-36 0,32-10 0,13-9 0,-13 15 0,0-3 0,1-1 0,0-2 131,1 1 1,0-2-1,0-1 1,1 1 0,-2 1 182,1-2 1,0 0 0,-1 1 0,-1 3 44,-1-2 1,0 2 0,-4 5 1978,1-7-1754,-10 56 1,-4 15-315,1-3 0,-2 4 0,1 2-91,-1 7 1,1 1 0,0 0 714,-1-4 0,1-1 0,1 2-774,3 6 0,1 1 0,3-6-345,5-7 0,3-2 90,1 9 0,3-6-44,14-14-91,-11-39 0,-2-11-45,-5-1 0,-1-3-180,8-12 1,1 0 661,-6 12 1,0 6 282,9 8-270,-2 56-135,-12-5 0,3 4-45,10 3 0,5-3-45,4-7 0,5-9 90,11-18 0,1-12 179,-6-8 1,-4-7-50,-6-3 1,-6-4-41,-7-4 0,-7 0-135,-8-1 90,-7 3 0,-9 3-90,-32 12 225,13 14 0,-2 8-225,-2 14 0,3 9 90,8 7 0,7 3-135,5-8 0,9-1 0,15 3 0,6-4-225,11 1-90,1-16 0,9-2 1,0-2-121,-7-2 0,-1-2 1,2-1 89,7-4 0,2-1 0,-3-1 390,2 3 0,-6-3 0,-3-13 0,-28 9 0</inkml:trace>
  <inkml:trace contextRef="#ctx0" brushRef="#br0" timeOffset="48067">28586 4871 7533,'-19'-18'1079,"6"4"-899,13 2-90,18 1 90,-2 9 629,23-3-629,-22 5-3457,28 11 1164,-28-3 1619,3 8 0,0 3 404,-5 3 95,1 9 1,-3 1-96,-5 0 45,1 12 0,-1 3 0,-7-21 0,-1-1 404,3 4 1,0-2-90,-3 1-630,0-56 180,0 10 893,-1-21 1,2-7-849,1 14 1,1 1-181,-1-7 0,3 0-270,9-2 1,6 6-136,15 9 765,-15 5 0,3 5 1224,8 14 0,2 8-909,-2 2 0,2 1-91,-1-3 1,3 0 0,-2 0 90,7 2 0,-2 0-225,-6-5 0,-3-3 225,5-12-271,-26 3-89,-24-16 1638,-9 15 0,-7 5-1085,-6 7 0,-2 3-418,4-5 0,2 4 0,-1 18 0,6 5 45,7-5-1,8 8 1,5 2-360,9-3 180,19 0 0,7-2-989,13-6 989,-5-11 0,8-1 0,-2-3 0,-5-2 0,1-2 0,0-2 0,0 1 0,0 0 0</inkml:trace>
  <inkml:trace contextRef="#ctx0" brushRef="#br0" timeOffset="48583">29677 4574 6952,'-20'-33'659,"0"0"1,2 4 0,7 5 1695,11 6-2085,18 6-270,-3 5-1639,9 5 1,3 4 842,3 5 745,12 8 0,3 4-669,-13 0 0,-2 2 589,6 3 1,-3 3-185,-9 6 0,-7-1 135,-4 4 450,-14-6 0,-4-2 3006,-9-6-2923,-8-4 0,-3-2 486,1-8-434,-3 1 0,3-1-405,14-7 270,-7 10-630,17-4 0,28 11 450,-10-4-1696,13 2 0,1 2 1606,-1 4-730,-7 1 1,-2 1 909,-8-2-129,-28 0 0,-10-4 399,-11-8-682,2-5 1,-10 0 0,-2-1 0,6-2 186,-2-1 0,1-2 45,-7 1 0,-5 0 0,5 0 0,5 3 0,4 0 0,-3 0 0,1 1 0</inkml:trace>
  <inkml:trace contextRef="#ctx0" brushRef="#br0" timeOffset="77664">980 5850 7533,'-20'-19'989,"8"1"-449,7 6-270,5 5-90,0 1 179,0 6-179,0 0 450,5 0-450,-4 0 359,10 11-359,-4-3-3238,16 21 3058,-2-13-135,5 1 0,5 0-416,-2-6 0,2-1 551,1-1 0,4-1 0,-1 0-1544,7 1 1,1 0 1513,-8-5 0,0 1 0,3-2 0,8 0 0,3-1 0,-1 0-658,-7 0 0,0 0 0,1-1 665,-2 0 1,2-1 0,1-1-1,0 1-390,2 0 1,1 0 0,-1 0-1,-2 0 413,6 0 0,-1 0 0,4 0-14,-8 0 1,4 0 0,3 0 0,0 0 0,-2 0 0,-5 0 13,-2 0 0,-4 0 0,0 0 0,5 0 0,1 0 0,6 0 0,4 0 0,1 0 0,-2 0 0,-3 0 0,-6 0 0,-3 0 0,-5 0 0,-1 0 0,7 0 0,-3 1 0,6 0 0,3 0 0,2 1 0,0-1 0,-1 1 0,-4 0 0,-5-1 0,7 1 0,-6 0 0,-1 0 0,3 0 0,3 1 0,4-1 0,0 0 0,0 1 0,-2 0 0,-6 0 0,-1 0 0,0 1 0,-2-1 0,-2 0 0,7 2 0,-2-1 0,5 1 0,-9-1 0,6 1 0,3 1 0,0-1 0,0 1 0,-3-1 0,-5 0 0,1 1 0,-4-1 0,-1 0 0,3 1 0,0 0 0,4 0 0,1 0 0,1 0 0,-2 0 0,-2-1 0,8 0 0,-3-1 0,-1 1 0,0 0 0,-6 1 0,-2 0 0,1 1 0,1-1 0,6-1 0,1-1 0,1 1 0,0 0 0,1 1 0,2 0 0,-2 0 0,-1-1 0,1 0 0,-2 0 0,2-1 0,-2 0 0,3 1 0,2 0 0,-2-1 0,2-1 0,0 1 0,0-1 0,-3-1 0,-8 0 0,-2 0 0,0 0 0,2-1 0,0 1 0,1-1 0,1 0 0,1 0 0,-1 0 0,0-1 0,0 0 0,0 0 0,0 0 0,-1 0 0,3 0 0,-2 0 0,2 0 0,4 0 0,-4 0 0,4 0 0,3 0 0,2 0 0,-2 0 0,-2 0 0,-5 0 0,7-1 0,-6-1 0,1 1 0,6-1 0,-7 1 0,5 0 0,3 1 0,2-1 0,0 0 0,-2 0 0,-3 0 0,-6 0 0,5 0 0,-6-1 0,0 0 0,7 0 0,-6 0 0,6 0 0,3 0 0,2 0 0,0-1 0,-2 1 0,-3 0 0,-6 1 0,7 0 0,-7 1 0,0-1 0,6 0 0,-7 0 0,5-1 0,4-1 0,0 1 0,1-1 0,-2 1 0,-3 0 0,-6 1 0,7 0 0,-7 1 0,0 0 0,6-1 0,-7 0 0,6 0 0,2 0 0,3-1 0,-1 1 0,-2-1 0,-3 1 0,-6-1 0,4 1 0,-6-1 0,0 1 0,6-2 0,-3 1 0,6 0 0,4-1 0,1 0 0,0 0 0,-2-1 0,-3 1 0,-7 0 0,2 0 0,-6-1 0,-1 0 0,6 0 0,-2 0 0,5-1 0,3 0 0,3-1 0,-1 1 0,-2-1 0,-4 1 0,-5 1 0,12-1 0,-8 0 0,7-2 0,-10 1 0,6-2 0,3 0 0,0-1 0,0 0 0,-4 0 0,-5 2 0,7-1 0,-6 0 0,5-1 0,-3 0 0,5-3 0,3 0 0,0-1 0,-3 1 0,-7 1 0,-1-1 0,-4 0 0,1 0 0,3 1 0,3 0 0,0-2 0,-4 0 0,0-4 0,-4-1 0,-2 1 0,1 0 0,1-2 82,-3-1 0,5-4 1,-2-2-1,-5 4 8,-3-1 0,-1-1-60,8-11 0,4-7 0,-8 5-30,-14 10 0,-3 1 45,9-12 0,0-1-180,-10 6 0,-2 1 45,0-16 45,1 16 0,-1-2-75,-8-2 1,1 1 119,4 8 0,1-1 0,-4-11 0,-2-5 0,-1 5 0,2 9 0,-2-2 0,-1-15 0,-3-7 0,0 6 0,-1 17 0,-2 1 82,1-5 0,-2-5 1,0 0-1,0 6 8,-2 6 0,0 0 223,-2-5 1,-2-6-1,-1 1 1,2 6-225,-1 4 1,-1 0-30,-8-12 0,-5-6 0,2 6-150,9 10 0,-2 2 67,-3 0 1,-4-3 0,-2 1-1,5 3-22,-2 1 1,-1 0 21,-1 0 1,-6-4-1,-1 1 1,5 5-23,1 4 0,-2 0-23,-4-2 1,-6-5-1,-1 1 1,5 5 22,-1 3 0,1 3 15,-1-4 0,-3-1 0,1 1 0,4 4 0,0 1 0,2 2 289,-6-3 1,-2 0-242,8 4 0,-6-3 0,-1 0 0,0 1 0,5 2-18,1 2 0,2 2 0,-4-2 15,0 0 0,-6-2 0,-2-1 0,-1 1 0,3 0 0,5 3 202,-6 1 1,6 3 0,-6-2-144,4-2 1,-7 0 0,-2-2 0,0 0 0,3 2 0,4 1-323,-5 0 0,5 3 0,-7-2 312,12 1 0,-6-2 1,-3 0-1,0 0 0,0 0 1,3 0-1,5 2-197,-9-1 0,5 1 1,-6-1 157,8 1 1,-6 0 0,-3-2-1,-1 1 1,1 0 0,3 0-1,5 1 5,-11 0 0,7 0 0,-7 0-95,12 2 1,-5-2 0,-4 1 0,0 0 0,0 0 0,4-1 0,4 1-132,1-1 0,4 0 1,0 1-1,-5-1 183,0 1 0,-6 1 0,-3-1 0,-1 1 1,1-1-1,3 1 0,5-1-86,2-1 0,5 0 1,0 0-1,-6 1 87,3 1 1,-5 0 0,-3 1 0,-1 0 0,-1 0-1,1 0 1,4 0 0,5 0-85,-6-1 1,6-1 0,0 1-1,-6 0 107,5 2 0,-5 0 1,-3 0-1,-1 0 0,-1 1 1,2-1-1,3 0 0,4 1-31,-7-2 0,5 1 1,0-1-1,-2 1 20,-3 1 0,-3 0 0,-1 0 0,0 0 0,2 0 36,6 0 0,1 0 0,0 0 0,1 0 0,1 0-36,0 1 0,1 1 0,0-1 0,-1 1 17,1-2 0,-2 0 0,0 0 1,-1 0-1,1 1-17,-2 1 0,0 2 0,-1 0 0,2 0 0,0-1 0,-1-1 0,1 0 0,0-1 0,-2 2 0,3 0 0,-1 1 0,-1-1 0,0 1 0,0 0 0,0-2 0,-1 1 0,1-1 0,0 1 0,3-1 22,-1 1 1,3 0-1,0 0 1,-2 0-41,0 0 0,0-1 0,-1 1 0,-1-1 0,1 1 56,0 0 1,-1 1 0,1 0 0,0-1 0,2 1-84,0-1 0,2 1 0,-1-1 0,-4 0 31,2 1 1,-5-1 0,-2 0 0,-2 1 0,2 0-1,2-1 1,5 0-10,-4 0 1,6 1 0,-1-1-1,-6 1 23,7-1 0,-6 0 0,-2 1 0,-2 1 0,0-1 0,2-1 0,3 1 0,5-1 0,-3-1 0,6 0 0,1 0 0,-6 1-13,-2 1 0,-5 1 0,-3 0 1,-1 0-1,1 1 0,3-2 0,7 0 13,-6 0 0,6-2 0,-6 2-15,7-1 1,-6 1 0,-4 1 0,0-1 0,0 1 0,5-1-1,5 0 15,-5 1 0,6-1 0,-5 0 0,0 0 0,-6 0 0,-3 0 0,0 0 0,3 0 0,8 0-30,0 0 0,7 1 1,-6 0 43,2-1 0,-6 2 0,-3 0 0,0 0 0,3 0 0,7 0-14,-1 1 0,5 0 0,-4 1 12,0 0 0,-5 0 1,-3 2-1,0-1 0,3 0 1,6 0-43,1 0 0,5 0 0,-5 2 81,-6 0 0,-6 2 0,-2 0 0,2 0 1,7 0-52,-6 4 0,2 2 36,8-4 0,-6 3 0,0 1 0,1-1 0,6-2 53,-7 4 1,1 0-54,9-1 0,-4 4 0,-2 1 0,3-1 0,4-4 423,-4 1 0,2 1-459,1 6 0,-4 7 0,1 1 0,6-5 45,2-4 0,3 3-68,1 4 1,-2 7-1,1 0 1,3-5-68,2-1 0,1 1 90,1 2 0,-2 6 0,1 1 0,3-7-45,3 1 0,1-1 15,-1-2 0,0 4 0,1-2 30,1 12 0,3-3 0,2-12 0,1 2 0,0 0 0,0 5 0,-1 1 0,2-5 0,-1 4 0,1 1 133,-1 3 0,-1 7 0,0 1 1,1-8-134,0 1 0,0-1 45,0 1 0,1 6 0,0 1 0,2-8-45,0-1 0,2 0 45,-1 0 0,1 7 0,1 0 0,0-7-45,3-2 0,3 0 22,2 0 1,4 6-1,2 0 1,1-9 22,7-2 0,3-4 44,0 0 1,3 2 0,3-5-90,4-5 0,4-3 0,-1-4 0,-3-2 0,-1-3 0,6 1-60,-3-1 0,5 1 0,4 1 0,0-1 0,-1 0 1,-5-3-51,2 0 0,-3-2 0,0 0 0,3 0 110,-5-1 0,4 1 0,2 0 0,-1 0 0,-2-1 0,-2 1 0,2 0 0,-2 0 0,-2 0 0,2 0 0,0 0 0,1 1 0,-1-1 0,1 1 0</inkml:trace>
  <inkml:trace contextRef="#ctx0" brushRef="#br0" timeOffset="84430">13834 1649 6870,'-12'-36'674,"5"9"1,1-1-108,4 1 1,3 0-253,1-2 0,3 3-3592,14 1 2867,-5 14 749,8 44-429,-19 1 0,-3 7 90,3-3 0,2 4 0,-2-1-150,-2-4 1,-2-1 0,1 2 29,0 11 0,0 2 0,0-6-60,0-12 0,0 0-180,0 12 0,1 6 1,3-4 359,7-4 0,2-2 0,-6 5 0,2-4 0,6-16 0,-1-1 0</inkml:trace>
  <inkml:trace contextRef="#ctx0" brushRef="#br0" timeOffset="84631">13785 1996 0,'-30'-17'0,"0"-1"0,-1 6 165,1-9 0,3 3 195,12 15 360,-9-13-540,18 15 834,11-5-1464,36 0 1877,-3 5-1742,10-4 1,1-1 1144,-2 5-830,0-3 0,-1 2 0,-5 8 0,-14-3 0,0 0 0</inkml:trace>
  <inkml:trace contextRef="#ctx0" brushRef="#br0" timeOffset="84964">14119 1921 7533,'-22'0'2158,"29"17"-1933,15-2 0,7 1-360,6 11 0,1 3 0,-3 6 1,-3 2-46,-9-8 0,-5-1 270,1 14 180,-28-49-315,7-17 0,5-9-45,-3-8 0,4-4-45,7-1 0,7 1 45,3 3 0,6 9-495,0 20 1,1 9-586,18 24 1170,-25 3 0,-2 4 0,-4-2 0,-2-1 0,14 16 0</inkml:trace>
  <inkml:trace contextRef="#ctx0" brushRef="#br0" timeOffset="85564">14888 1921 0,'4'-29'255,"-1"0"0,-19-9-75,-2 11 0,-3 6-180,-20 10 907,0 22 0,2 12-817,15 5 0,4 2 493,-7-4 1,4 3-584,5 17 0,14-1 1224,17-19 0,7-3-1134,4 6 0,5-7 1548,13-10 0,4-13-1490,-6-10 0,-3-9-103,-6-9 0,-7-4-270,-12 3 0,-6 1-1414,-8 2 1,-3 4 1074,-3 0-1975,-14 39 2629,19-5-45,-4 20 0,3 6-90,10-12 0,5-1-45,5 9 0,4-3-180,3-9 1,1-6 2267,20-4-2313,-19-21 1,-5-7 3590,-9-29-3128,4 7 0,-2-3 121,-12 6 1,-1 1 0,6 5 0,-1 4 0,-4 3 539,16 34-269,-9 32-360,3-10 0,2 4-90,-4 2 0,1-1-315,2-5 0,1-4-3052,6 1 1903,-6-19 1374,3-11 0,-2 0 0,11 0 0</inkml:trace>
  <inkml:trace contextRef="#ctx0" brushRef="#br0" timeOffset="85864">15619 1847 7533,'6'-35'764,"1"1"1,-1-11-2404,-2 18 1,-2 3 334,-2 7 1664,-11-12-540,3 22 1589,-38 18-1319,10 21 114,16-16 1,2 2-610,0 20 1,8 4 269,15-8 0,5 0 135,-1 10 0,3 0 1638,3-15 0,3-1-1670,11 4 0,0-3-328,-4 2 180,-13 11-3097,-50-24 2713,-5-12-706,2-8 1,2-2 730,13 3 539,-20-16 0,34 3 0,-1-10 0</inkml:trace>
  <inkml:trace contextRef="#ctx0" brushRef="#br0" timeOffset="86262">15830 1698 7533,'-17'-23'1214,"1"-1"0,-13-10-1214,22 29 630,-4 10-450,10 2 360,-5 38-361,6-13-59,1 1 0,1 6 0,1-2-340,0-8 1,1 2 219,-1 6 0,2 8 0,0 0 0,-1-5-413,3 1 0,0 2 215,-1-7 0,-1 6 0,2 2 0,-1-1 0,-1-7-490,3 7 1,-1-1 574,-1-6 1,1 4 0,-1 0-1,-1-6-112,-2 4 1,1-4-1290,2-1 1,-1-3 1423,-4 6-1552,-6-36 1552,-4-14-1126,-14-27 946,9 7-223,-1-6 0,1-2 493,4-3 0,3 8 0,-2-7 0,3 5 0,5 9 0,1 0 0,-2-16 0,0-6 0,1 5 0,0 13 0,2 1 0,3-14 0,2-6 0,0 9 30,-2 19 1,2 1 358,7-9 1,4-3 0,-2 8-120,3 5 224,7 4 1,1 4-225,-9 8 565,28 18-835,-28 20 0,12 4 0,-17 6 0</inkml:trace>
  <inkml:trace contextRef="#ctx0" brushRef="#br0" timeOffset="86764">16289 1871 7353,'-16'-20'225,"0"-1"0,-14-12-3502,-11 55 2152,12-5 811,2 13 1,1 3 43,-1 4 95,10 6 0,3 1-184,2-5-239,10 2 1,4-2 417,5-15 135,13-2 0,5-4 45,7-11-135,11-11 1,1-3 73,-6-3 405,1-8 1,-3-4-345,-13 0 0,12-13-90,-23-7 0,0 14 90,-5-19-180,-13 22 0,-4 1 180,-12-11-75,-11 9 1,-5 5 74,-6 7 0,1 8 0,0 6 0,5 13 0,10-2 0,4 3 0,10 12 82,3 10 1,11-10 0,0 4 0</inkml:trace>
  <inkml:trace contextRef="#ctx0" brushRef="#br0" timeOffset="87697">16549 1822 7533,'-13'-36'569,"0"1"1,4 9 0,0 3-210,-2 1-181,10 21 1,-5-10 180,6 9-180,0-3-540,0 5 270,0 11 90,0-3 90,6 16 0,1-11 0,0 11 0,15-5-90,-13 0 90,15 5-3367,-1 6 3342,-8-8-245,14 18-2178,-15-19 2268,4 4-2057,-6 14 2147,-5-20-1374,-1 26 1644,-12-30 1014,-1 3-1374,-5-13 270,5-10 1247,-4-13-1337,4 3 2358,0-20-2268,2 4 0,5-3 2733,0-7-3273,0 4 90,0 4 180,5-3-449,2 6 269,6 4 90,-7 1-3097,16 7 2331,-12 11 227,19 24 1168,-10 27-314,-11-20 0,-2 0-1993,5 24 2218,-5-24 0,-5-7-180,5-3 179,-6-1 2449,0-2-2808,0-10 450,0 5 270,0-12-720,0-6 3276,5-8-3160,2 1-116,0-4-450,20-13-2827,-10 1 2532,13 4 206,-1 9 629,-14 48 0,8-8-180,-16 25 270,-2-19-90,1 22-90,-5-27 269,10 15 3007,-10-28-2980,10-6-206,-9 0-90,14-28-180,-7 5 90,9-14 0,-12 13-449,11-5 269,-9 13 0,10-7 270,-11 17-90,-1 6 0,-1 6-3187,-3 12 3252,8-3-65,-3 14 90,0-16 90,4 5-90,2-5 90,1-1 0,9-5 180,-9-2-90,4-5 180,5-16-1,-2-10 2917,-2-2-3070,-2-12-26,-16 25-450,4-14 90,-10 21 1,4-3-361,-11 11 540,0 6 0,-2 11-90,2-2 270,6 14-270,6-9 0,0 4 180,0-4-90,6 3 0,1-9-180,5 4 0,12-6-809,-9 1 989,14-7 0,-10 0 0,6-6 0</inkml:trace>
  <inkml:trace contextRef="#ctx0" brushRef="#br0" timeOffset="88144">17478 1586 7533,'-3'-36'149,"0"0"1,-1-7 0,2 6 30,2 13 90,0-10 90,6 16-90,-5 4 270,10 2 269,-10 1-899,5 9 90,-1 2 90,-3 7 90,9 11 0,-10 2-270,10 15 180,-4 9-546,-1-16 0,0 1 366,1 16-90,-1 2 1,-1-4-1,2-9 90,6 8 629,-1-12-179,1 2-90,-1-1-270,-5-6 90,-2-13 90,1-1-90,-5-9 192,5 3-102,-6-10-90,0 3 179,0-9 1,0-1-450,0-2 90,0-9-269,0-2 89,0-7 90,0-5 0,-6 11 180,-1 2-450,-5 7 180,0 3 1,-1 1 89,-10 8 0,-4 10 450,-10 13-180,11 3-218,3 9 218,10 12 89,1-2-179,7-16 0,3 1 26,13 18 64,10-17-270,21-8 45,-14-14 0,0-3-291,13-6 1,-12 0 0,0-3 0,9-11 0</inkml:trace>
  <inkml:trace contextRef="#ctx0" brushRef="#br0" timeOffset="88715">14479 2727 7533,'-7'-24'1484,"0"-1"0,-9-13-1124,14 38-540,-9 0 90,4 11 90,-10 8-180,-3 24-2720,1-8 2630,7 11-269,6-9 685,6 13-191,2-24 0,2-1-135,13 19 360,15-19-90,-6-19 0,3-7-90,0-6 0,0-3-1012,1 1 1,-3-3 1011,-8-5 0,-1-2 90,1-1 0,-4-3-254,-9-1 1,-2-3 253,6-4 0,-3 0-180,-15 3 0,-6 0 0,-1 2 0,-4 2-90,-7 7 1,-4 3-46,2 3 0,-1 4 911,-20 7-1316,17 18 630,14 2 0,13 16 0,5-4 0</inkml:trace>
  <inkml:trace contextRef="#ctx0" brushRef="#br0" timeOffset="89277">14913 2603 7533,'-16'-42'899,"-1"1"1,5-1-1,1 13-449,5 27-90,6-3-180,6 10-360,-5 8 90,16 17 270,-9 14-225,3-11 0,1 1-610,-4 4 0,-2 0 295,3 5 1,0 1 89,-3-3 0,0-1-45,0 1 0,0-2-86,0-9 1,0-2 220,7 20 180,-7-29 180,5-8-90,-4-27-180,6 1 0,-1-21-389,12-7 569,-9 9-225,-2 13 0,3 1 46,14-16-91,3 3 90,4 1 1029,-6 14-1029,-18 24 651,-7 13-381,-30 24-90,6-18 0,-2 1-312,-4 3 0,-3-2 222,-3-4 0,-1-2 45,8-1 0,1-4 45,-21-2 344,18-3-344,13-22-540,17-9 91,20-11 224,-4 9 0,2 1-384,5 2 0,1 0 429,1-3 0,2 1 90,1 2 0,1 1-90,-2 2 0,0 0 225,-4 0 0,0 2 212,-2 3 0,-4 2-167,-1-3-90,-4 6 450,-17 12-91,0 12 181,-11 13-360,7-7 0,-1 2-46,-4 2 1,0 1 161,5-1 0,2 0-656,-2 0 0,2-1-719,2 17 269,11-12 720,-3-14 0,16-13 0,-5-5 0</inkml:trace>
  <inkml:trace contextRef="#ctx0" brushRef="#br0" timeOffset="89431">15383 2442 7533,'-17'-24'1124,"0"0"0,-11-15-1393,34 39 269,6 11-1170,13 14 1170,1 2 0,5 9 0,-7-11 0</inkml:trace>
  <inkml:trace contextRef="#ctx0" brushRef="#br0" timeOffset="89744">15594 2925 8432,'44'-21'305,"0"-1"1,-1 0 0,-1 0 0,-1 0 0,-7 2-486,-9 3 1,-4 0 89,-1-3 0,-4-1-270,-4-5-180,-23 7 180,-21 8 495,8 14 0,-3 5-240,2 1 0,-1 1 60,1 2 0,2 2-45,-9 22 0,13-4 450,19 5-180,25-5 0,-2-21 0,4-3-86,8 2 1,4-3 534,4-5 1,2-3-815,5-1 0,-1-2 1,-7 1-1,-1-2 1,-2-4-1,1 0 1</inkml:trace>
  <inkml:trace contextRef="#ctx0" brushRef="#br0" timeOffset="90228">16400 2591 7533,'-26'-34'989,"3"6"-89,10 21-631,-4 7 1,-8 17 90,4 15-450,-2 12-190,18-17 1,3 1 144,-2 0 0,2 1 0,6 2 0,3 0-180,4-4 1,3-3 44,6-4 0,4-3 90,6-3 0,2-5-270,-1-6 1,2-4-423,3-3 0,1-5 692,-2-4 0,-1-5 180,-2-8 0,-1-3 0,-2-1 0,-3-4 0,-8-4 0,-4-3 0,-3 0 0,-4 0 0,-5-5 0,-4 0 360,-6 7 0,-2 1-135,0-1 0,-1 5 854,-14-5-449,2 16-91,9 23-89,2 18-180,6 19-225,5-13 0,2 3-75,1 9 1,2 1-16,-2-2 0,3 0 107,3 7 1,1 1-63,-2 1 0,0-1-45,2-1 0,0-1 0,-2-3 0,-1-2 90,-3-4 0,0-3 45,3-2 539,-12-4-89,-6-35 582,-7-7-672,-1-24-136,11 19 1,1-3 41,3-3 1,3-2-267,0 4 0,4 0-270,4-3 0,6 1 0,4 4 0,5 1-689,10-1 0,5 3 869,10 5 0,2 4 0,-6 1 0,1 3 0,1 3 0,1 1 0</inkml:trace>
  <inkml:trace contextRef="#ctx0" brushRef="#br0" timeOffset="94864">14702 3582 7533,'-19'-19'-270,"7"7"90,1 6 270,9 6 0,-3 0 180,-1 0-270,5 0 90,-5 0 0,6 6-90,0-5 90,0 10 89,0-4-89,0 38 0,-2-1 0,-1 4-45,2-7 0,0 4-618,-2-1 0,-2 8 0,0 0 1,2-6 602,2-10 0,0-3 0,0 3-98,-2 2 1,-2 3-1,0 1 1,2-2 37,1 7 0,3-1 0,-2-3-1242,-2 0 0,1-1 1212,1-6 0,1 0 0,1-1-30,-2 3 0,2-5 90,4 4 90,-3 9 0,9-39-90,-10-2-90,4-10 270,-5-2 1533,0-17-1893,-5-2-359,4-16-1,-10 3-90,9-9 450,-3 20-89,-1-6 269,5 9 0,-5-1-90,1-4 629,-2 10 1,0 2-360,-4 12 360,10 0 2736,-10 6-2171,4 0-745,-6 0 90,1 6-270,-1 0-1,7 7-269,-5-6 90,9 4-89,-3-10 178,10 10-178,2-10 178,5 5-89,12-6-89,8-6-91,12 5 180,0-10 0,-7 10 359,-1-5-359,-15 6 180,7 0 90,-14 0-180,4 6 90,-11 1 180,-7 21-270,-7-6-180,-11 14 180,-7 5-3367,-1-11 2859,12-8 1,-2 2 417,-5 1 0,1-1 0,5-4 0,1 1 0,-7 6 0,0 0 0</inkml:trace>
  <inkml:trace contextRef="#ctx0" brushRef="#br0" timeOffset="97247">14330 4983 7533,'-23'-37'1889,"-20"16"-1710,8 20 1,-4 7-30,7 5 0,-1 4 0,3 3-90,1 3 0,2 3 0,4 2-240,-3 14 0,15 1-90,30-3 1,16-2 119,-5-12 0,6-2 0,2 0-110,-4-4 0,3-1 1,-1 1-1,-3 2 320,2 5 0,-2 2 0,-11 2 134,-9 15 0,-19 0-44,-11-17 0,-9-4 0,-4-3-300,-4-1 0,-5-4 0,2-6-615,-7-8 1,5-7 764,-1-11 0,47-24 0,13 9 0</inkml:trace>
  <inkml:trace contextRef="#ctx0" brushRef="#br0" timeOffset="98447">14516 5144 7623,'0'1'3276,"0"49"-2839,1-18 0,1 5 0,1 3-611,-1-1 1,1 3 0,1 2 0,-1-3 413,1 10 0,1 0 0,0-4 29,1-7 1,1-2 0,-2-9-2970,-4-5 2700,-1-49 0,-1-19-780,-1 2 1,-1-5-1,1-2 167,2 5 1,0-2-1,1 0 1,4 0 522,2 2 0,2-1 0,3 2 0,1 3 300,2-2 0,3 4 0,3 10 194,8 9 1,0 16-45,-7 33 0,-9 15-210,-12-10 0,-6 3 0,-2-1 101,0 2 0,-2 0 1,-2-4-387,-5 7 0,-1-15-585,4-25 225,23-25 1,11-12 254,-6 1 0,3-3 0,1 0 240,5-2 0,2 0 0,-2 3 495,0-8 0,-1 11 1266,12 20-1177,-34 38 1,-8 14-315,4-5 0,0 3 0,1 0-270,0 0 0,0 0 0,4-2-135,9 10 0,8-10 0,6-23 0,3-10-135,7-11 1,-2-10 134,-5-10 0,-5-5-315,-6 5 0,-4 0 0,-2-13 181,-16 46 808,4 23-359,9-4 0,6 0-45,6-4 0,5-7-45,12-11 0,2-13-90,-7-9 0,-5-9 0,-4-9 0,-10-4-45,-18 0 0,-8 3-135,1 10 0,-5 9 360,-26 27 45,30 21 0,7 9 0,7 9 0,9 1-136,1-13 1,4-1 0,3-4-135,15 3 0,4-11 0,-1-11 0,-1-12 45,-5-15 0,-5-8-135,-8-7 1,-4-4-91,-3 1 0,-2 1-135,-1-14 540,10 42 180,-4 39-315,3-6 0,4 0 0,3-1 0,4-4-45,6-7 0,3-11 0,8-20 0,-2-13-49,-15 8 1,-3-5 0,-3-2 108,-1-7 0,-2-2 0,-6-1-60,-6 4 0,-4 1 0,-5 2-225,-9-5 1,-7 11 403,-6 20 1,-1 11 270,-5 18 0,5 12-241,11-3 1,4 5 0,4 1-234,2 3 1,5 2 0,5-2 23,8-1 0,5-2 0,1-3 0,1 3 0,4-5 0,5-11 0,0 1 0</inkml:trace>
  <inkml:trace contextRef="#ctx0" brushRef="#br0" timeOffset="175834">14640 744 7533,'-19'-43'0,"9"12"0,2-4 239,2 0 1,1-2 0,-2-1-340,-1-2 0,-1 0 1,-4 1 158,-6-1 1,-5 0 0,-5 7-150,-6 8 0,-4 7 1,-5 6-363,0 10 1,-4 6-1,-2 5 1,0 4 421,11-1 0,0 4 0,0 2 0,-1 2 0,-1 2 0,1 0-246,-1 1 1,-1 1-1,0 1 1,0 2-1,0 2 1,1 0-1,0 2 286,7-3 0,0 1 0,1 1 0,0 1 0,0 1 0,0 1 0,1 0 0,0 1 0,1 0-20,-1 2 0,1 0 0,-1 1 0,1 1 0,1 0 0,0 0 0,2 2 0,-1 0 0,2 0-188,3-2 1,1 0-1,0 1 1,1 0-1,1 1 1,0 0-1,1 1 1,0 0-1,2 0 1,0 0 197,1 1 0,0 0 0,2 0 0,0 1 0,0-1 0,2 2 0,0-1 0,1 0 0,0 1 0,1-1 17,0 1 1,1 1 0,1-1 0,0 1 0,1-1 0,1 1 0,0 0 0,0 0 0,1 0 0,0 0 62,0 4 0,0 1 0,1-1 0,0 1 0,2 0 0,-1-1 0,1 1 0,0 0 0,0 0-17,1-4 0,1 0 0,-1-1 0,1 1 0,0 0 0,0 0 0,1 0 0,0 0 0,1-1 0,1 1-141,0 2 1,1 0 0,1 0-1,0 0 1,1 0 0,0-1-1,1 1 1,0 0 0,0 0 96,1 1 1,0 0 0,0 0 0,1 1 0,0-1 0,1 0 0,0 0 0,1 0 0,1 0-30,1-1 0,0 0 0,1-1 0,0 1 0,1 0 0,0-1 0,1 0 0,0 1 1,1-1-18,-2-4 0,0 0 0,1 1 0,0-1 0,0 0 0,1 0 0,0 0 0,1 0 0,-1-1 0,1 1-33,3 3 0,0 1 0,1-1 0,0 1 0,0-1 0,0-1 0,0-1 0,0-1 0,-1-2 45,2 6 0,0-3 0,-1-1 0,0-1 0,2 0 0,1 0-24,1-3 1,0 2-1,1-1 1,1 0-1,1-2 1,1-2-1,0-3-85,7 3 0,1-4 0,1-3 0,2 0 1,2 2 110,-4-4 0,0 1 0,3 0 0,0 1 0,2-2 1,1-1-1,1-1 3,-6-5 0,0-1 0,2 0 0,1-1 0,0 0 0,1-2 0,1 0 0,-1-2 0,1 0 10,2-1 0,-1-1 0,2-1 0,0-2 0,0 0 0,0-1 0,1 0 0,0-2 0,0 0-27,-4-2 0,1 0 0,0-1 1,1-1-1,-1-1 0,1 0 1,0-1-1,0 0 0,0-1 0,-1-1 81,3-1 0,-1 0 0,1-1 0,0-1 0,-1 0 0,1-1 0,0-1 0,0 0 0,-1-1 0,1 0-12,0-2 0,0 0 0,0 0 0,0-1 0,-1-1 0,1 0 0,0-1 0,0-1 0,-1 1 0,1-1 7,-4 0 0,0 1 0,0-2 0,0 1 0,0-1 0,0-1 0,0 1 0,0-1 0,0-1 1,-1 1-1,1-1-17,2-1 0,0 0 0,0-1 0,1-1 0,-1 0 0,1 1 1,-2-1-1,0 0 0,-1 1 0,-2 0 0,-1 0-21,2-1 0,-2 1 0,-1 1 1,-1-1-1,-1 1 0,1-1 1,0-1-1,3-1-48,-3 1 0,1 0 0,1-1 1,1-1-1,0 0 0,0 0 1,0-1-1,-2 1 0,-2-1 0,-1 1-15,5-5 1,-2 0 0,-2 0-1,-1 0 1,0-1 0,2-1 0,1-2 24,-4 4 0,1-1 0,1-1 0,1-1 0,0-1 0,0 0 0,0 0 0,0-1 0,-1-1 0,-1 1-25,-2 1 0,0-1 0,-1 0 0,1 0 0,-1 0 1,0-1-1,-1-1 0,0 0 0,0 0 0,-2 0 1,0-1 60,2-2 0,-2-1 0,1-1 0,-2 1 0,0-2 0,-1 1 0,0-1 0,-1 0 0,-1-1 0,-1 1 17,-2 0 1,1 0 0,-2 0 0,0 0 0,-1-1 0,0 0 0,-2 0 0,0-1 0,-2 1 0,0-1 3,-1-2 0,-1-1 0,-1 0 0,-1-1 0,-1 1 0,-1-1 0,-2 0 0,1 0 0,-2 0-40,-1 0 0,0 0 0,-2 0 0,0 0 0,-2 0 0,0-1 0,-1 1 0,-1 0 0,0-1 15,-2 1 1,0 0 0,-1 0-1,-1-1 1,-1 1 0,-1 0-1,0 0 1,-1-1 0,-1 2 14,-1-2 0,-1 1 0,-1-1 0,-1 1 0,0 0 0,-2 0 0,1 0 0,-2 0 0,0 1 29,0 0 1,0 1 0,-1 0 0,-1 1 0,0-1 0,-1 1 0,-1 0 0,-1-1 0,0 1 18,-1-1 0,-2-1 0,0 1 1,-1 0-1,-1 0 0,0 0 1,-1 1-1,0 0 0,-1 0-8,0 2 0,0-1 0,-1 1 0,0 1 0,-1 0 0,-1 0 0,0 0 0,0 1 0,-1 0-20,-1 0 0,0 1 0,-1 0 0,0 0 0,-1 0 0,0 1 0,-1 0 0,0 1 0,-2 1-40,1 0 0,-2 0 0,0 1 0,0 1 0,-1-1 0,-1 2 0,0 0 0,-1 1 0,0 1-20,0 1 0,-1 0 0,0 1 0,-1 1 0,0 0 0,-1 1 0,0 2 0,-1 0 0,-1 1-43,3 3 0,-1 1 0,0 1 0,-1 1 0,0 0 0,-1 1 0,0 1 0,0 0 0,-1 2 0,0-1 0,-1 1 0,-1 1 0,0 1 0,-1 0 0,0 1 0,0 0 0,0 2 0,-1 0 0,0 1 0,0 1 38,3 1 1,-1 1-1,0 0 1,0 2-1,-1 0 1,0 0-1,1 1 1,-1 1-1,0 0 1,0 1 0,0 0-41,-1 1 0,0 0 0,0 1 1,0 1-1,-1 0 0,1 0 1,0 2-1,0-1 0,0 1 1,0 0-1,0 0-17,1 1 0,-1 1 0,0 0 1,-1 0-1,1 1 0,1 0 0,0 0 1,0 0-1,2 1 0,1-1 0,2 0 26,-4 2 0,2-1 0,1 0 0,2 0 0,0 1 0,0 0 0,0 1 1,-1 2 55,-4 1 0,-1 2 0,-1 0 0,1 2 0,0 0 0,3-1 0,3 1 0,4 0 0,-7 5 0,6 1 0,2 0 0,-2 1 0,2-3 0,-1 1 0,0 0 0,1 1 0,3-1 0,4 1 0,0 1 0,1-1 0,-1 1 0</inkml:trace>
  <inkml:trace contextRef="#ctx0" brushRef="#br0" timeOffset="177696">11293 1710 7533,'-20'-19'-900,"-3"-4"1890,4-2 179,-6-1-809,11 7 449,-3 2-719,16 10 90,-10 0 0,4 7-180,-22 29-180,10-7 0,0 2 90,2-1 0,-1 0-298,-11 8 0,2-4 388,4-5 45,-3-6 0,-1-3 45,6-6-90,-8-7 90,17-23-135,6-14 0,5-4-135,3 11 1,1 0-366,-1-17 1,4 0 409,9 11 1,5 1 163,-4 5 1,2 0 0,3 2 60,12-11 0,5 9 45,0 9 0,-1 17 75,-13 21 0,-4 12 0,-3 5-210,-1 7 0,-4 6 0,-3 1-482,-2-5 1,-2 3-1,-1-2 1,0-2 510,0-2 1,0-4 0,-1 0-300,-3 10 1,0-7-181,0-9 360,0-4-899,0-1-1,0-1 990,5-11 0,2 5 0,5-5 0</inkml:trace>
  <inkml:trace contextRef="#ctx0" brushRef="#br0" timeOffset="178147">11491 1500 7533,'-19'-19'1079,"6"1"-449,8 11-270,5-4-181,0 9 91,0-3-90,11 16 0,3-3-180,10 21 0,1-8 0,0 15-450,0-10 91,-6-1 179,5-2 0,-11-15 90,0 9 180,-2-16-180,-10-6-90,5-20 180,-6-14-90,0 12 0,0-1 0,0 2 0,0 1 0,0-24-180,0 11 180,0 19 180,5 8-539,2 28-1,11 14 360,-4 4-135,-1-14 0,3-1 225,10 5 0,11-12 0,0-2 0</inkml:trace>
  <inkml:trace contextRef="#ctx0" brushRef="#br0" timeOffset="178461">12049 930 7533,'-38'-6'517,"-1"1"0,0 0 0,-10 10 1,7 8-384,19 6 1,9 4-180,17 5 0,11 0-135,11-7 1,8-5 89,-1-7 0,4-4 0,2-1-90,2 0 0,0 0 0,0-1 90,11 1 0,-6 5 45,-19 7 0,-8 4-45,-11 8 12,-19-7 1,-6 0 121,-2-5 1,-2-2-134,-17 12 89,0-1 0,5-7-630,20-11 630,-4 4 0,16-21 0,4 2 0</inkml:trace>
  <inkml:trace contextRef="#ctx0" brushRef="#br0" timeOffset="178781">12272 645 7533,'-41'-7'1889,"8"12"-2069,33 14 540,11 19-1,8 6-776,-1-17 1,2 1 551,1 2 0,2 2-523,4 2 0,1 1 298,-3-1 0,1 1 135,2-3 0,-1-3-90,-7-5 0,-2-3-45,13 3 539,-19-12 1,-6-18-360,-17-6 90,-9-19-180,8 10 0,-2-2 120,-2-4 1,2-3-346,3 0 0,3-1 341,-2-3 0,2 0-566,1-13 360,3 21 0,2 0-989,8-17-74,12 3 568,-7 18 1,4 2 584,28-5 0,-5 12 0,5 8 0</inkml:trace>
  <inkml:trace contextRef="#ctx0" brushRef="#br0" timeOffset="179478">12855 793 7083,'-4'-34'652,"0"-1"0,0 0 0,-1-10 0,-2 7-741,-11 2-181,-2 22 0,-4 3-90,4 28 360,2 9-90,6 12 46,5 0 224,2 9 0,10-7-45,3-13 0,2 1 45,11 10-45,-2-21 0,3-4 315,11 0-181,10-18-179,-12-15 90,-1-11 0,-16-12-443,-3-1 84,-17-6-181,0 12 0,-6-4-90,-1 22 270,6 2 308,-4 12-668,10 6 361,-4 11 179,10 14 179,2 13-44,1-13 0,2 0 135,9 19 0,5-7 0,6-6 448,-9-17-358,8-3-180,-15-17 0,-2-12-180,-6-8 90,-6-11-270,-6-6-90,5 4-90,-10-3 90,9 10 90,-9 2-90,10 16 181,-5-2 89,12 20-90,1 3 90,5 12 90,1 6-1,-1-6 91,-5-1 0,9-6-3302,-13-5 3122,14-1 180,-10-1 0,5-4 90,0-6-180,-5-9 0,4-16-180,-9 9 3366,3-8-3430,1 10-26,-5 0-90,5 1 270,-6 11-180,5 2 90,-4 10 90,11 2-180,-11 5-89,15 12-3008,-7-9 2532,9 8 115,0-5-359,1-4 989,6 4 0,-1-6 0,1 1 0</inkml:trace>
  <inkml:trace contextRef="#ctx0" brushRef="#br0" timeOffset="179764">13313 223 7533,'-20'6'2428,"3"1"-2068,17 5 90,0 17-3727,6-7 2662,0 14 975,18 5-1499,-9-7 1229,-1-8 0,1 2-84,-3-1 1,1 1 173,4 3 0,3 1 44,5 6 1,0-1-135,-8-10 0,0-2 0,3 0 0,0-3-90,5 3-1402,-5-6 1672,9-1-577,-15-11 307,-1-1 0,-8-17 0,-5-3 0</inkml:trace>
  <inkml:trace contextRef="#ctx0" brushRef="#br0" timeOffset="180011">13499 595 7533,'-27'-41'0,"5"-3"-3277,27 41 893,2-14 3793,16 16-1409,-7-10 860,29 10-860,-21-5 809,4 4 1,1 4-630,-5 4-270,10-5-90,-10 15 90,-9-13 450,8 14 269,-10 1-359,-6-3 90,4 25-360,-4-18 90,-1 8-90,5-1 3276,-9-14-4150,9 9 515,-4-18-901,0 0 1260,4-12 0,-10-6 0,5-7 0</inkml:trace>
  <inkml:trace contextRef="#ctx0" brushRef="#br0" timeOffset="180111">13685 273 7533,'-13'-14'-540,"1"3"0</inkml:trace>
  <inkml:trace contextRef="#ctx0" brushRef="#br0" timeOffset="180731">14256 570 7533,'-4'-33'869,"1"-1"1,-5-9-1,-1 7-689,1 18 90,-10-22-90,0 27-3457,5 0 2482,-5 2 1565,0 15-860,4-2-270,-4 16 90,6 12 450,5 3-315,3-1 0,2 1 38,2 9-38,7-6 1,3-1 44,-1-1 3366,15 2-3073,-1-18-3480,-8-11 3434,14-2 113,-4-5-90,-4-5 277,13-24-367,-24 5 0,12-17-90,-21 5 90,5 3-135,-8 6 0,-2 1-45,3-3 3122,-10-17-3122,4 31-630,0-3 451,-4 18 448,10 7-358,-5 16 89,12-2 180,-5 9 0,16 6-3367,-15-9 3251,20 10-63,-8-13 89,6 1 89,-3-6 1,7-1-2268,-9-11 1998,8-1 2538,1-6-2717,-9-6 179,8-6-360,-10-13-1998,-1-1 2358,1-4 2368,-6-7-2278,-2 5-90,1-6 180,-5-9-90,5 19 1,-6-14 628,0 12-449,0 4 540,0 6-91,0 4 2737,-6 15-2390,5 6-796,-5 3-90,6 16 360,6 6-270,1 3 0,5 4 180,6 5-267,-4-9 42,2-6 0,2-1-135,4 9-45,2-10 0,4-3-720,0-13 1,1-3 225,19 5 629,-20-12 0,-3-5 0,-1-12 0,1-1 0</inkml:trace>
  <inkml:trace contextRef="#ctx0" brushRef="#br0" timeOffset="181697">14454 533 7533,'-19'0'1349,"18"-11"-899,3 3-91,23-8 1,12-3-360,-5 1 0,3-1 0,-1 1-585,-4 5 1,0 1 0,2-1 269,4-4 0,3-3 0,-2 2 0,-5 5 46,14 2-226,-10-1 0,-3 2 684,-14 10-638,-13 0 1528,-17 6-989,-4 1 989,-8 5 1,10 0 754,1 1-1025,5 10-629,1-2 180,12 15-360,1-10 135,8-5 0,4-1-225,4 2-45,6-3 0,5-3-180,-5-8 1,0-3 314,19 8 44,-18-17 1,-3-3-45,-12-3 45,-2-11 0,-3-3-45,-3 0 0,-3-4 0,-2-2-179,-2 1 268,0-17-89,0 25-449,0 3 269,0 13 180,0 21 0,5 21 90,2-1-45,3-3 0,3-3-45,8-6 0,1-1 0,3-1 135,0-13 0,1-3-135,15 12 134,-10-20 1,-5-6-45,-15-2-90,7-14 0,-3-3-180,-12 2 135,-2-9 1,-2-1-226,-8 5-270,-7-2 0,-8 1-270,-5 11 1,-4 5 179,-3 3 1,-1 3 539,4 1 0,3 8 0,6 20 0,8 5-90,9 0 90,15 7 0,6 0-90,10-4 90,12-4 1,9-6 178,2-12 1,1-4-478,-7 2 0,1-4 658,-5-8 0,2-5 0,-6 0 629,4-11-449,-12-6 0,-3-3 269,-10 3-179,-9 1 0,-6 0 89,-20-4-359,6 7-540,-6 37-135,32 9 1,9 5 404,1 18-90,15-9 0,7-6 225,-4-17 0,2-6 89,1 3 1,0-3 45,-4-3 0,-5-7 90,-10-14 0,-7-2-360,-8 3 1046,5-27-956,-9 29 0,3-7-180,-5 16 0,0 13 0,17 30 180,-2-12-405,4 6 0,3-3 315,6-11-495,-2 2 1,0-1 224,3-9 270,18 3 0,-26-16 0,2-3 0</inkml:trace>
  <inkml:trace contextRef="#ctx0" brushRef="#br0" timeOffset="181832">14926 161 7533,'4'-23'0,"4"9"0</inkml:trace>
  <inkml:trace contextRef="#ctx0" brushRef="#br0" timeOffset="196298">893 11551 7533,'11'36'270,"-3"-3"-61,6-5 1,5 4 0,-1 0-1192,-3 2 1,1 4 981,3-3 0,5 6 0,1 3 0,0 0 0,-4-6-462,-1 1 0,-3-4 0,3 6 307,-2-7 1,3 5 0,1 3 0,2 2 0,-1 0 0,-2-1-1,-1-3 34,-1 4 1,-2-1 0,-2-1 0,1 0 0,1 0 0,1 3 0,2-1 0,0 1-1,-2-1 1,-1-1 0,-2 2 0,-1 0 0,1 0 0,-1 0 0</inkml:trace>
  <inkml:trace contextRef="#ctx0" brushRef="#br0" timeOffset="196583">719 11836 7533,'17'-40'0,"-1"0"0,1-1 0,-1 1 0,1-6 0,-1 3 0,5 12-388,8 18 0,3 10 523,4 8 0,-2 6-1774,-12 1 1,0 2 1367,12 5 1,1 6 330,-6 10 0,-1 7 0,-2-3 14,3-2 0,1 3-59,-10-9 0,2 5 0,0 4 0,1 0 0,-2-2 0,-2-5-300,2 2 0,-2-5 0,0 7 300,-1 1 0,2 7 0,0 4 0,-1 0 0,-1-2 0,-2-7-135,0 3 0,-2-6 0,0 6 45,-3-2 0,1 6 0,0 4 0,-1-1 0,-2-3 0,-1-6-236,-1-1 1,-2-4 0,-2 2 220,0 7 0,-1 5 0,-1-2 0,-1-7 90,-3-2 0,-2-4 0,-5 2 0,-4-1 99,-4-6 1,-5-7-100,-5-11 0,-2-7 0,3-1 0,0-4 0,1-13 0,0 0 0</inkml:trace>
  <inkml:trace contextRef="#ctx0" brushRef="#br0" timeOffset="196850">1562 12827 7533,'28'-37'-45,"0"0"0,0 0 0,1 0 0,-2 0 0,1-2 0,1-1 0,-4 3 0,-3 5 0,-1-5 0,-2 1-15,-1 6 0,2-1 0,-6-1 150,-7-16 0,-9 5-90,-4 10 135,-13-3 0,-2 3-45,1 17 0,-11 4 0,0 7-90,13 18 134,0 10 1,2 6-45,9 15 0,9-11 0,2 5 0,1-5-45,-2-6 0,4-1-75,8 8 0,7 3 0,-3-5-150,7 7 120,0-18 0,5-1 0,-2-4-299,9-2 179,-7-17 0,5-5 0,-5-3-534,-7-3 0,-2-2 714,11-13 0,-2-3 0,-11 5 0,-4-1 0,0 0 0,0 0 0</inkml:trace>
  <inkml:trace contextRef="#ctx0" brushRef="#br0" timeOffset="197299">2157 11712 7533,'-34'-14'180,"0"36"-1,33 9-89,1 18-180,12-13 90,10-14 0,3-3-89,13 5 59,-7-9 0,7 2 0,-4-4-126,-8-4 0,2-3 66,12 1 0,6-1 1,-6-1 89,-12-1 0,-2-2 0,25-1 0,-4-2 0,-17 1-90,5 5 90,-41 2 0,-24 22 0,-4-7 0,8-7 0,-2 1-45,-8 4 0,0-1 0,11-9 0,-1-1 45,-21 6 0,2-2 131,13-7-176,9-18 0,6-9-45,23-9 0,10-4-583,0-7 0,3-3 673,0 9 0,2 0 0,1 2-1488,3-4 0,1 4 1488,-2 2 0,0 1 0,1-3 0,-2 1-905,-6 8 0,1 0 905,3-3 0,-1-1 270,-4-2 0,-2 2 269,1 3-359,2-9 742,-17 45-562,0 9-136,2 12 1,1 1-315,-1 6 982,5-4 1,2-1-713,0-7 2387,8 4-3016,7-3 89,-9-18-90,20 1 450,-26-18 0,19-16 0,-14-3 0</inkml:trace>
  <inkml:trace contextRef="#ctx0" brushRef="#br0" timeOffset="197417">2542 11080 7533,'2'-21'0,"2"10"0,27 18 0</inkml:trace>
  <inkml:trace contextRef="#ctx0" brushRef="#br0" timeOffset="197917">3210 11093 7533,'3'-30'-60,"0"0"0,-3-8 0,1 2 150,5 6 359,-6-12 181,-11 19-540,2 14 90,-9-2 360,-11 34-630,13-7-231,-5 11 1,2 4 230,9 5 134,-1-13 0,0 2-134,9 7 0,3-1 0,-1 2-45,11 1 0,7-4 45,16-15 90,10-10 0,-8-13 180,0-26-3389,-8 6 3209,2-9 135,-17 14 0,-3-1 325,-1-10-280,-3 4 0,-1 1-90,-11 0-90,5-6 90,-10 17-90,4 10 179,0 8-179,1 14-90,6 11-89,11 16 89,-2-7 1430,1-8 0,3 2-1385,4 5 0,2 0-1533,-2-6 0,0 1 1578,7 9 0,1 3-60,-6-7 0,1 1 0,0 0-644,-4-5 1,0 1-1,0 1 704,5 8 0,1 3 0,1 3-355,-5-8 1,2 2 0,-1 2 0,0-1 0,-1-4 354,3 5 0,-2-3 0,2 5-194,-5-6 0,2 5 1,0 3-1,0-1 1,-2-4-1,-3-5 194,3 11 0,-3-3 160,-3 2 1,-1 2 0,-6-7-161,-16 7 180,-6-4-90,0-24 0,-3-3-180,-13-1 0,12-5 0,-2-2 45,-2-6 0,0-4 1332,-14-11-1647,11-10 0,-4-9 1,6 2 1006,6 6 0,2-5-850,0-9 1,-2-11 0,1-2 0,4 7 613,2-1 0,3 0-411,5 10 0,1-4 0,0 0 0,0 3 0,-1 2 0,-1 2 0,1 0 0,0-15 0,0 1 0</inkml:trace>
  <inkml:trace contextRef="#ctx0" brushRef="#br0" timeOffset="198233">3446 11266 6163,'9'-46'41,"0"0"1,0-1-1,0 1 1,0 0-1,0 0 1,0 0-1,0 0 1,0-4 0,1 0-1,-1 1 1,0 3-1,0 5 1,-2 7 333,2-10 0,0 19-465,-3 25 270,-6 14-270,0 16 180,0-4 0,0 2-522,0 20 552,4-13 0,2 5 0,0-5-1469,-2-7 0,2-1 1304,7 18 0,3-3 135,9 1 47,1-16-2,-1-7 0,2-5-45,3-12 45,0-12 0,-2-6 123,-6-15-303,-6-7 0,-3-2 2875,0-4-2875,-6-5 0,-2-1 0,-2 23 0,1-1-165,1-6 0,1-5 0,0 5 120,2-11-45,5 10 0,3 4 45,-1 15 180,14-2-90,-4 17-180,-5 6 405,6 4 0,-1 3-225,-5 4 90,2-2 0,1-1 90,2-2-90,1-5-900,15-7 810,-2-12 0,0-8 0,-4-5 0</inkml:trace>
  <inkml:trace contextRef="#ctx0" brushRef="#br0" timeOffset="199133">1959 13224 7533,'-16'-25'404,"0"-1"1,-3-11-45,2 14 360,16 10-361,-5 6-89,6 7-270,17 29 0,-8 6-335,5-9 0,1 3 335,-2 12 0,-1 1-1486,-2-11 1,1 1 1485,3 11 0,1 3 30,-4-10 0,1 0 0,0-2-1018,5 8 0,1 0 838,-1-5 0,1 1 0,1 2-421,2 3 1,1 1 0,1-2 480,-3-9 0,0-2 0,0 3-135,1 1 0,0 3 1,0 1-1,1-2 45,-1-3 0,1 1 0,0-2 0,-2 0 32,1 3 1,-1-1 0,1 1 139,0-2 0,1 3 0,-1-2 0,-4-6 8,-4-5 0,-2-3 0,4 8 0,-8-8 0,-36-26 0,0-2 0,3-1 0,-2-2 0,-2-4 0,-1-2 640,6 3 0,-3-2-610,-11-10 0,-4-7 0,3 4 15,8 4 0,1-1-76,-3-3 1,-3-4 0,3-1 120,7 2 0,1-1 0,2 0-637,5 3 1,1 0 0,-1-1 546,-7-6 0,-2-2 0,5-4 43,7 0 0,3-3 0,2-1 0,1 4 438,1 6 0,1 2 0,3-3-347,2-8 1,1-6 0,3 2 0,4 8 0,5 4 0,8 5 202,6 6 1,8-2-1,2 3 1,-4 6-338,0 4 0,2 4 67,2 0 0,6-1 1,0 2-1,-5 4-247,-4 6 1,0 6 209,10 8 0,5 7 0,-5 0-75,-9 0 0,-2 5-27,-5 1 0,3 6 0,1 4 0,-2 0 0,-5-4 12,-4-2 0,-4-1 0,0 6-30,1 5 0,1 7 0,0 4 0,0 1 0,-3-3 0,-2-7-196,-1 1 0,-3-6 0,0 5 256,-2-4 0,0 5 0,-1 2 0,0 0 0,-1-4 0,-2-7-105,-2 9 0,-5-4 105,-5 3 0,-3 3 0,-1-7 286,1-11 0,-2-5-256,-16 12 0,-1-6-90,4-16-90,2-10 1,3-6 179,13-10-315,-5-26 0,4-8 270,13 22 0,2-1-15,-1-10 0,-1-6 0,3 5 281,5 10 1,2 0-192,3-10 0,2-5 0,1 5 15,0 9 0,1 0 72,1-4 1,2-5-1,1 0 1,-2 7-28,1 5 0,2 1-68,0-2 1,3-6-1,0 1 1,-3 6-59,-3 5 0,0 0 96,6-9 0,3-6 0,-10 3 209,-17 1 1,-4 1-225,8-1 0,-5 3 45,-19 4 0,-5 8 337,-5 11-292,1 11 0,2 4-135,1 5-382,5 22 1,4 6 291,8 0 120,7-11 0,1 6 0,3-5 181,10 10-301,2-13 0,5 4 0,0-6 0,-3-10 1,3-2 114,16 7 1,9 0 0,-4-7-161,-14-10 0,1-3 135,7 0 0,3 0 0,-4-4 0,-8-6 0,-3-4 0,4-2 0,-1 0 0</inkml:trace>
  <inkml:trace contextRef="#ctx0" brushRef="#br0" timeOffset="199398">3446 13299 7533,'-29'-24'389,"0"0"1,3-1 0,4 11-480,2 25-90,4 36 90,14-3-1003,3-10 1,1 6 0,1-4 495,0-6 1,2-1 596,9 11 0,5 4 0,-1-7 45,-5-12 0,0-3 0,14 16 0,4-7-270,-4-22 1,0-4 1203,16 6-1189,-9-28 0,6-14 0,-5 2-170,-10 10 0,-1-4 245,0-5 0,1-8 0,-1 0 0,-4 4 45,-5 4 0,-3 0 0,1-11 0,-1-4 0,-2 3 90,-4 10 0,-4 0 0,-4-11 0,-4-5 0,-3 6 0,-1 10 0,-3 3 0,-11-15 0,0 1 0</inkml:trace>
  <inkml:trace contextRef="#ctx0" brushRef="#br0" timeOffset="199533">3706 12852 6993,'-20'-4'1394,"20"25"0,11 12-1214,4-3 0,7 4 0,3 1 0,-3-2-776,-2 4 0,-1-2 0,5 1 551,6-1 0,6 2 0,-1-3 0,-5-9-315,-7-12 0,-1-3 45,17 7 0,-2-7 226,-9-15 89,1-2 0,-11-16 0,1-3 0</inkml:trace>
  <inkml:trace contextRef="#ctx0" brushRef="#br0" timeOffset="199700">3706 12679 7533,'-31'-3'149,"0"-1"1,0-2 0,13 1-150,23 4 0,19-5 0,-2 1 0,13-2 0</inkml:trace>
  <inkml:trace contextRef="#ctx0" brushRef="#br0" timeOffset="201033">4314 12431 7533,'-22'-25'494,"-1"0"1,0 1 0,-13-9 0,5 9-226,16 19 271,-25 32-630,29-9 0,-6 18 0,6 8-45,19-2 0,5 0-525,-7-1 0,4-1 540,11-5 0,7 0 1,-1-7 119,-3-11 0,3-4-150,11 6 0,6-1 0,-4-4 150,-10-8 0,0-2-240,11 3 0,5 2 0,-6-3 240,-13-3 0,-2 1-495,18 4 1,-10 7 314,-32 13 0,-9 3 270,1 10-120,-18-11 0,-12 3 0,1-6 30,10-9 0,-3-4 30,-10 4 0,-5 1 0,6-4 60,-7-1-270,8-18 0,5-8 0,17-12 90,4 2 0,5-4-90,12-6 0,5-1 135,-2 7 1,2-3 44,7-8 0,3-5 0,-1 4-1639,2 2 1,-1 0 1559,-2 4 1,2-2 0,-2 0 78,0 1 0,-1 1 0,-1 2 301,4-2 0,0-1-301,2-6 0,2-5 0,-3 6 0,-6 11 0,-2 2 675,6-10 0,-5 5-496,-15 12 2203,-18 18-2022,3 12 2862,-3 8-3087,8 4 0,3 4-46,5 7 1,1 0-33,-5-2 0,1 2-87,7-1 0,2 4 0,1-7-150,4 9-30,3-10 0,5 5 0,-1-9-60,9-5 225,0 0 0,2-4-224,16-22 269,-9-8 0,-1-10 0,-2-6-90,-1-10 150,-13 6 0,-1-7 0,-3 5-60,-5 10 0,-2 1 89,2-16 1,-5-1-90,-8 13 0,-1 3 90,-2-17-180,-11 6 0,-1 2-179,2 4 134,1 8 0,-1 4 225,-5 5-180,8 6-90,-3 13 90,12 2 0,6 10 0,11 11 0,-3-13 0,13 10 0,4-1 0,0-7 90,-3-2 0,3-3-90,15-2 0,-5-9 135,0-9 0,0-3-135,2-6 405,-6-16 0,-4-5-3450,-12-2 3225,-5 10 0,-4-1-277,-17-17 187,-2 18 0,-1 8 0,-3 1 45,-3 3 0,-2 4 45,-18-8-135,16 9 0,-1 1 0,-4 3 0,0 3-494,-9-2-1,-2 8 0,1 9 45,20 11 1,6 6 494,4 8 0,5 2 0,4-6 0,6-1 0,14-1 0,7-7 0,-1-17 0,2-3-114,20 3 114,-16-4 0,1-2 0,4-6 0,-2-2 206,-10 2 0,0-2-206,9-10 0,3-7 0,-5 2 0,-10 5 0,-3-2 359,7-11 1,2-5 0,-7 3-90,-6-11 449,-10-2 1,-5 2-360,-8 13-135,-8-1 0,-2 4-225,1 18 269,-17-11-359,25 22-89,-2 16-181,22 33 180,-2-5 1037,8-5 1,6-3-858,6-7-45,1-6 0,4-6 0,1-18 0,-1-6 0,-6 7 1,-1-4-1,8-20 0,-6-10-225,-16 0 0,-6-2 315,3 2 0,-2 0 214,-1 1 1,-3 2 370,-2-5-630,3 15 0,6-13 0,-2 24 270,3-7 0,5 17-270,-4 0-90,29-5 90,-19-2-135,11-6 0,0-3 135,-8 0-135,0-3 0,0-2 135,-7 2 0,-2 0-90,5-20 0,-7 10 0,2-5 0,-3 4 594,-3-18-624,-3 7 0,1-7 0,-4 6 75,-6 15 0,-4-1-75,-4-13 0,-3-5 1,-1 7 164,-1 14 0,-3 3-105,-6-5 0,-4 0 0,2 6 240,-13 6 89,-2 10 1,0 5-90,14 8 45,-2 13 0,5 9 45,24 6 0,6 4-226,-6-5 1,3 0-105,8 4 0,6-2 194,2-12 1,1-4-3169,14 14 3169,-12-14 0,2 1-46,2 2 1,0-2-4,-7-8 0,1 1-86,9 10 0,3 4 0,-4-3 45,-7-6 0,-2 0-360,13 14 0,-3 3 90,-17-11 1,-8 1 224,-12 12 0,-7 2 0,4-4 0,-3 0 0,-5-7 0,-1 0 0,1 0 0</inkml:trace>
  <inkml:trace contextRef="#ctx0" brushRef="#br0" timeOffset="201766">2157 15840 7533,'-30'-5'1638,"1"0"0,16-43-893,34 24 1,13-3-1402,-6 0 1,4-6-1,3-2 1,0 0 0,-3 5-438,2-1 1,-2 3 0,6-5 900,-7 6 0,4-4 0,3-3 0,2-1 0,0-1 1,0 1-1,-3 3 0,-4 3-42,-1 1 1,-3 3-1,-2 1 1,3 0 0,4-5 143,-1 3 0,3-3 0,3-2 0,3-1 0,1-2 0,0 1 0,-1 0 0,-1 2 0,-4 2 0,-3 3-88,6-4 0,-6 4 0,-1 1 1,2 0-1,6-5 73,-10 7 0,4-2 1,2-3-1,3 0 1,1-2-1,0 0 0,1 0 1,-1 1-1,-1 0 1,-2 2-1,-3 2 1,-2 2 104,10-8 0,-4 5 0,-3 1 0,2-2 0,7-4 0,-11 7 0,3-3 0,4-1 0,1-3 0,2 0 0,1-1 0,0 0 0,-1 0 0,-1 2 0,-3 0 0,-3 3 0,-3 2 0,4-3 0,-5 4 0,-2 1 0,-1-1 0,3-1 0,4-3 27,-4 3 1,3-2-1,2-1 1,1-1-1,2-2 1,1 0 0,1-1-1,-1 0 1,0 0-1,0-1 1,-3 2-1,0-1 103,-2 1 1,-1 0 0,0 0 0,-1 0 0,0 0 0,-1-1 0,1 0 0,0 0 0,0-1 0,1-1 0,1 0-48,-4 2 1,2 0-1,0 0 1,0-1-1,1-1 1,0 0-1,0 0 1,0 0-1,0-1 1,-1-1-1,0 0 1,0 0-1,-1 0 1,-1-1-60,-2 2 0,0-2 0,0 0 0,0-1 0,-1-1 0,0 1 0,0-1 0,-1 0 0,0 0 0,-1 0 0,0 1 0,-1 1 0,-1 1 0,0 0 0,-2 1-24,8-8 0,-1 2 0,-2 1 0,0 1 0,-1 0 0,-2 0 0,-1-1 0,-2-2 0,-2-1-81,-2-1 0,-1-2 0,-1-3 0,-2 0 0,-1-1 0,-1 1 0,-2 2 0,-2 3 0,-1 3 0,-2 4 36,-1-6 0,-4 7 0,-2 0 0,-1-6-79,-1 3 0,-1-6 1,0-3-1,-2-1 1,-1-1-1,0 3 0,-1 3 1,0 6 63,-7-11 0,-1 6 0,-6-3 39,4 8 1,-2-3-1,-3-3 1,-3-1-1,-1 1 1,-1 1-1,-2 4-18,-1 3 1,-4 3-1,-1 1 1,-1 1-1,0 0 1,0 1 0,2 0 49,0-2 1,3 1 0,-1 0-1,0 1 1,-3 0 0,-3-1-32,2 5 0,-4-1 0,-2-1 0,-3 0 0,1 0 0,0 3 0,2 0 0,3 4 0,4 3-3,-6-2 1,5 5-1,1 2 1,-8-3 32,9 3 0,-3-1 0,-3-2 0,-2 0 0,-1 0 0,-1 1 0,-1 0 0,2 1 0,0 3 35,-3 0 0,0 1 0,0 2 0,0 1 0,-1 1 0,0-1 0,-1 1 0,-2-1-5,8 1 1,-1-1 0,0 0 0,-1 0 0,-1 0 0,0 0 0,-1 1 0,0 0 0,0 2-1,0 0 1,0 1-19,1 2 1,-2 1-1,0 1 1,-1 1-1,0 0 1,0 1-1,0 0 1,1 0 0,0 1-1,2 0 1,2-1-1,1 0-39,-6 0 0,3-1 1,2-1-1,0 1 1,1 1-1,0 2 1,0 1-1,-2 3 26,3 2 0,-2 3 0,-2 2 0,1 1 0,-1 1 0,2 1 0,1 0 0,2-1 0,4 0 0,4-3-3,-10 6 1,7-2 0,2 2 0,-6 4-27,7-4 0,-3 3 0,-3 1 0,-1 3 0,0 1 0,-1 1 0,1 1 0,1 1 0,3-1 10,2 2 0,1 1 0,0 1 0,2 1 0,0 1 0,1-1 0,0 0 0,0 0 0,-1-2 10,0 0 0,0-1 0,0-2 0,0 1 0,1 0 0,0 2 0,-1 1 0,1 4-8,4-4 1,-1 4-1,-1 1 1,0 3-1,1 0 1,-1 1-1,1 0 1,2-1-1,0-1 1,3-2-1,1-2 1,3-4-11,-4 10 0,4-5 0,3-2 0,0 2 0,-2 7-15,4-9 0,-2 4 0,-1 2 1,0 3-1,0 1 0,0 1 1,0 2-1,1-1 0,1 0 1,2-1-1,1-1-30,2 2 0,2 0 0,1-1 0,1 0 0,0 0 0,2 1 0,-1 1 0,1 0 0,-1 1 0,-1 2 45,1-8 1,0 2 0,0 2 0,-1 0 0,1 0 0,0 2 0,-1-1-1,1 1 1,0-1 0,1 0 0,-1-1 0,1-1 0,0 0 0,1-3 17,-1 4 0,1-1 0,0-1 0,1-1 0,-1-1 0,1 0 0,0 0 0,1 0 0,0 1 0,0 0 0,1 1 0,0-1 0,0 1 0,1 1 0,-1 0 0,2 0 0,-1 1 0,1-1 0,0-1 0,1-1 0,0 0 0,1-2 0,0-2 7,2 7 1,2-2-1,0-1 1,1-1 0,0-2-1,0 0 1,0 0 0,0 0 4,-1 2 1,1 0 0,0-1 0,-1-1 0,1 0 0,1 0-1,0 0 49,0 0 1,1 2 0,1-1-1,-1 0 1,1-2 0,0-3 0,1-4-62,3 3 0,1-4 0,1-3 0,-1 0 0,1 2 0,-1-2 0,5 1-72,1-1 0,3 2 0,3 0 0,2-1 0,0-5 72,7-2 0,3-4 0,1-3 0,0 2 0,0 1 0,2 1 0,-1-1 0,2-4 0,0-7 0,0-1 0,0 1 0,0-1 0</inkml:trace>
  <inkml:trace contextRef="#ctx0" brushRef="#br0" timeOffset="203511">4983 15691 7533,'-12'-19'449,"-6"-21"-269,5 22-45,-4-3 0,-1 2 45,-4 5-405,-6 4 0,-2 2-45,0 1 180,-7 3 1,0 3-1,-1 6 180,0 8 0,1 3-1,1 8-89,7 8 0,5 4 90,9 2-90,4 2 0,6 1 0,16 2-45,12-5 0,6-1-326,-11-18 0,4-2 341,15 5 0,7 0 1,-5-3 29,-12-4 0,1 0-150,12 5 0,6 2 0,-6-1 150,-13-7 0,-1 2-120,3 7 0,3 4 0,-7-2 120,-2 6-45,-13 4 0,-9-1 405,-16-5-225,-16-1 0,-6-4 45,-3-7-91,8-5 1,-6 0 0,5-3-360,-7-7-135,-2 3 1,4-4 404,20-14 0,-15-6 0,26-5 0</inkml:trace>
  <inkml:trace contextRef="#ctx0" brushRef="#br0" timeOffset="204868">5094 15406 7533,'-20'-35'1889,"-2"41"-1665,17 29 1,8 15-45,-2-5 0,0 4 0,3 3-836,1-10 1,2 2-1,1 1 1,0-1 0,0-2-140,1 8 1,0-4 0,3 2 614,3-3 0,3 3 0,0-4 0,0-10 1499,12 0-1499,-3-3 0,-1-12 360,-6-52-90,-2 13-135,-12-16 0,-6-7-90,-5 5 0,-1-1-165,3 2 0,1-3 1,-2 4 119,-5-5 0,0 2-180,6-5 0,-1 8 1040,-1 19-680,10 1 360,8 32 0,3 13-136,8 8 1,3 3-45,1-9 0,2 0 0,-1 0 756,-7-4 1,-1-1 0,4-5-937,5-5 0,4-6 0,0-7-450,10-15 1,0-10 389,-12 3 0,-1-2 0,-2-4 30,0-10 0,-4-4 0,-4 1 75,-3 1 0,-8-1 45,-11 2 0,-6-1 0,-2 7 0,-13 4-1,-6-1 1,-2 3-90,-6 16 180,1 7 0,0 7 180,7 19 0,3 4-315,4-10 0,2 2 180,0 23 0,11 3-1,17-19 1,4-2-135,-7 1 0,4-2 90,19-2 0,6-11-90,-3-19 0,0-8-180,11-7 0,-3-7-120,-18 3 0,-3-3 0,-2 1 120,3-2 0,-6-1-90,-9-2 1,-4 5 41,-1 12 48,0 20 0,0 7 405,8 16 0,6 4-225,5-6 0,6-3-405,13 4 0,5-6-180,5-13 0,-1-13-45,-5-21 1,-6-8 210,-9 8 1,-6-5 328,-12-5 0,-6-5 0,-4 7 0,-12-11 30,3 10 0,-2-6 0,-1 6 15,-1 11 0,-1 1 15,-5-13 0,-1-6 0,-2 4 75,-6 0 0,0 3-90,5 2 0,0 2 269,-1 3 1,5 14 675,18 65-451,4-21-384,5 3 0,6 9 0,1 0 205,4 0 0,2-1 0,4 4-698,-2-5 1,3 1 0,1 3 0,2 1 0,-1 1 195,-3-6 1,1 1-1,0 1 1,1 1 0,-1 0-1,1-1 1,0-1-52,-2-2 0,1-1 1,0 1-1,0-2 0,-1 1 1,0-2-1,-2-1 87,5 6 1,1 0 0,-2-2-1,-4-3 1,-6-6 375,-3 2 0,-10-13-270,-17-31 0,-13-20 0,-2-2-68,2 4 1,-2-3-1,0-2 1,0-2-546,2 1 1,0-1 0,0-2 0,1 0-1,2-2 388,3 5 0,2-1 0,0-1 1,1 0-1,1 0 0,3 1 225,0-3 0,2 0 0,1 0 0,4 1 0,4 2 0,6-4 0,4 1 0,3 3 0,2 5 0,8-8 0,8 11 240,6 20 0,7 8 0,-7 3-60,5 6 404,-3 11 1,-3 10-10,-15 9 0,-9 7-605,-5-10 0,-3 2 0,-3-1 60,-3 0 0,-2-1 0,-3-3 869,-5 0 1,-5-7-1080,-3-9 1,1-8 89,12-7-360,-6-22 135,32 0 0,12-5 225,-2-3 0,4-4 0,2-1 83,-4 7 1,2-1 0,1-1 0,1-1 0,-1 0 42,1-4 0,0-2 0,-1 0 0,-1 0 0,-1 1 188,1-3 1,-1 1 0,-4 1 0,-8 1 501,-5-19 1,-18 18-278,-24 38 1,-7 17-300,7 6 0,0 8 0,5 3 0,0 4 0,4 2 0,11 0-150,15-6 0,9-2 0,7-6-1093,12-8 1,8-8 0,-1-4 990,-3-1 1,0-4 0,1-3 0,7-6-1,2-4 1,-6 0 0,-6 1 0,-1 1 0</inkml:trace>
  <inkml:trace contextRef="#ctx0" brushRef="#br0" timeOffset="206233">7078 16162 7533,'-10'-33'989,"40"26"-719,4 18 0,4 10-210,0 1 0,2 6 0,-1 2-457,-9-5 0,-1 2 0,0 0 0,-2 1 277,5 7 0,-2 0 0,-3-2 707,6 6 0,-18-9-47,-38-19-495,0-30 0,-2-12-45,0 5 0,-1-4 0,2-2-406,4-5 0,2-3 1,5-1 135,6-2 0,4-2 0,5 2-90,7 3 0,4 1 1,4 4 359,5-4 0,5 7 0,3 9 0,0 8 0,0 15 0</inkml:trace>
  <inkml:trace contextRef="#ctx0" brushRef="#br0" timeOffset="206566">7834 16348 7533,'-27'-33'944,"13"8"1,6-1-811,11 1 1,5-1-315,-2-16 1,2-3-91,2 0 0,-1 1-90,-6 3 0,-5 6 270,-6 9 360,-11 63 225,12 2 0,7 6-1787,9 4 1,5-2 1381,-5-10 0,6-5-934,17-7 0,4-10 934,2-14-754,4-13 0,2-10 664,-16-2 0,-3-4 0,0-1 0,7-9 0,-2-1 0,-12 8 0,1-1 0,0 1 0</inkml:trace>
  <inkml:trace contextRef="#ctx0" brushRef="#br0" timeOffset="207366">8033 15517 7533,'-26'0'1349,"2"11"-810,29 12 1,11 7-210,1-1 0,4 2 0,3 4-959,-3-5 0,3 2 0,2 2 0,1 1 0,0 0 644,1 1 0,2 1 0,1 1 0,0 0 0,-1 2 0,1 0-131,-4-2 0,1 0 1,0 2-1,0-1 0,-1 1 1,0 0-1,-2 0-51,-2-1 0,0 0 0,0 0 0,-2 0 0,0-1 0,-2 0 0,-2-2 32,9 14 0,-2-1 0,-6-3 0,-13-7 957,-19 6 1,-14-20-674,-3-33 1,-6-20 0,0-5-96,8 8 0,0-3 0,-1-3 0,1-1 0,1-3-326,3 1 0,1-3 0,0-1 0,1-1 0,2-2 0,2 1-88,2-1 0,3-2 0,1 0 0,1 0 1,1 1-1,-1 2 315,-3-7 0,-1 2 0,3 2 0,6-1-90,6 1 0,4-3 0,4 6 0,6 9 630,12 11 0,7 10-316,14 9 1,3 13 60,-15 7 0,-1 8 0,-4 4 163,-6 0 0,-3 3 0,-3 3 0,-2-1-403,-1 11 0,-3 1 0,-6-2 0,-3-5 0,-4-1 0,-5-14 45,-8-16-225,11-37 0,7-19-68,1 10 1,4-5 0,1-2 0,1 0 103,1 3 1,2-1 0,1 0 0,-1-1 0,0 1 75,1-8 1,0 0 0,-1 1 0,0 2 216,2-3 1,0 3 0,-10 8 840,-23-3-271,4 61 1,0 18-271,0-5 1,0 4 0,4 1-330,5 3 0,4 0 0,6-3-120,11 6 0,11-11-180,9-21 0,5-12 90,-7-2 0,-1-9-90,-6-9 0,-1-7 1,-5-1-181,-5-3 0,-4-2 0,2-11 0,-4 0 496,-6 7 0,-2 3-226,2-8 540,19 47-1,1 12 1,3 5-360,12 7 0,3 0-240,-11-10 0,0-1 1,1-4-481,13-3 0,-2-9 630,-3-14 0,-5-7 0,-11 1 0,-4-2 0,-6-6 0,1 0 0</inkml:trace>
  <inkml:trace contextRef="#ctx0" brushRef="#br0" timeOffset="208501">9483 15208 7533,'0'-47'899,"0"1"1,-6 9-1,-5 9-1708,-15 23 674,4 19 0,0 8-45,4 0 0,3 2 225,2 5 0,8-1 90,17-5 0,10-3-135,13-8 0,6-5-90,-3-3 0,3-1 0,0 1 0,1 0 0,-1 0 0,-3 5 0,7 10 0,-7 4 180,-13-6 0,-10 3-45,-21 18 0,-17-1-45,-10-14 0,-8-5-90,9-1 0,-1-1 0,0-5-225,-15-4 1,6-12 44,21-14 0,11-6 45,28-15 0,19-3 90,-13 15 0,5 0 0,1 0 0,3 1-96,-2 2 1,3 2 0,1-1 0,0 1 0,-2-1 275,3-4 0,-1 0 0,-1-1 0,-3 1 194,5-5 1,-3-1 0,-10 2 255,-10-2 0,-15 4-180,-16 14 0,-9 8-91,-5 13 1,-1 9-135,2 5 0,6 7 45,12 10 0,12 1-90,14-5 0,11-4-75,3-10 0,5-3 0,3-4-120,6-6 0,2-5 0,0-5 120,-3-5 0,0-5 0,-5-4-30,-5-2 0,-4-3 0,-7-2 501,-8-12 0,-11 1-711,-9 9 0,-4 5 180,-13-6 810,26 45-180,37 12-361,-7-11 1,3-1-45,2-1 0,0-7-180,-2-12 0,-4-8-135,-8-5 1,-4-5-1,-6-8 0,-4-3 45,-5 3 0,1 2 135,14-15 180,9 31-90,23 8 0,-20 1 0,-1-5-90,0-12 0,-5-8-30,-8-3 0,-5-5 0,-3-2-190,-6-7 1,-6-3-1,-2 0 107,-1 10 1,-1-1 0,-2 1 0,-1 2 202,-6-3-1,-2 2 1,0 5-45,-3 3 0,2 10 45,-3 16 315,22 32 0,10 12 134,7 2 1,6 4-338,-8-14 1,2 1-1,2 2 1,1-1-392,5 4 0,3 0 1,2 0-1,-1-2 99,-1-4 0,0-2 0,0-1 1,-1-1-31,4 4 0,-1-2 0,-2-8 30,10-11-180,-43-36 0,-11-14 30,4 4 0,-2-2 1,-1-3 7,2 6 0,-2-1 1,1-1-1,2-1-428,3-12 1,2 0-1,2 3 277,-3-1 0,5 5 1,11 3-1,6 7 1,7 13-1</inkml:trace>
  <inkml:trace contextRef="#ctx0" brushRef="#br0" timeOffset="209982">11615 14390 7533,'10'-44'629,"-1"1"1,-7 1 0,-8 2-585,-7 7 0,-5 3-315,-1 6 0,-4 5 90,-17 6 0,-1 8-90,-3 11 180,14 7 0,-4 5 0,5 3 360,5 12 0,4 2-180,-6 2 0,4 3 90,12 5 0,9-3-90,14-5 90,5-7 0,5-2-1,7-8 46,13-12 0,5-9-90,-13-10 0,-1-8-165,-6 1 0,1-4 0,-3-1-465,5-15 1,-9-1 179,-13 6 0,-5 2-135,0-5 540,1 42 0,20 4 0,3 8-45,3-17 0,1-8-90,-6-13 0,-4-7 0,6-7 0,-5-3-106,-4 1 1,-9-1 150,-11 1 0,-6-3 0,-1 5 0,1 7 0,-3 1 60,-7-9 0,-5-5 0,3 5-105,8 12 0,-2 1 45,-9-8 0,-4-2 0,6 8 270,6 11 90,-13 8-180,34 29 134,11 12 1,4 2-45,2 1-60,2-5 0,5 7 0,-2-2-1301,-9-9 1,-2-1 0,0 0 1090,5 5 0,0 0 0,0 0-210,0 3 0,-2 0 0,-1-6 30,9 7-225,-6-4 1,-10-11-766,-29-31 1035,-11-4 1,-8-3 74,3-3 0,-3-4 0,-1-1-283,-5-3 0,0-1 0,3-1 313,8 2 0,2 1 0,3 0 1559,-1-1 1,11 1-1395,22 1 0,9 3-45,20 6 60,-5 5 0,4-1 0,-1 3-188,-6 3 0,3 1 195,3-2 0,7-2 1,0 0-1,-3 3-1569,10 3 1,-2 0 1441,-10-5 0,0-2 0,-2 3 345,5 2 1,-16 6 164,-26 4-90,0 13-271,-16 2 1,1 19-270,11-24 90,2 24-90,10-25 90,24 14-89,0-21-1,6-6 0,1-4 90,1-6 224,1-10 1,-2-4-45,-11-1 180,2-8 0,-3-2-270,-14 3-180,-1-2 0,-2 1-360,-7 7 90,-11-10 91,3 21 89,-10 12 0,11 2 90,7 34 270,7-17-180,8 8 0,4-1 90,5-9 134,14 3 1,4-3-225,-2-8 60,2-7 0,10-5 0,-5-4-1112,-5-12 0,-1-4 1082,-4 11 0,2 1 0,-6-6-90,-10-8 0,-6-6 0,-4 5 2282,-1-6-2402,-24-5 0,-9 1-719,-5 14-93,-5 11 1,-10 2 0,5 3 721,6 3 0,-1 3 67,-5 2 1,-7 4 0,0 1 0,4 4 108,6 4 1,3 3 0,0 1 93,-6 1 0,1 1 0,6 2 90,5 9 0,15 0 45,30-8 0,11-5-90,-9-9 0,5-4 134,16-1 1,9-2 0,-6-3 793,-8-3 0,-1-4-951,2 1 1,7-2-1,-1-1 1,-7 0 22,-1-3 0,-1-3-68,-4 1 1,5-3-1,-2-1 1,-5 2-113,-3 3 0,-3-3 75,3-8 0,1-4 0,-12 3 60,-18-6 0,8-9 360,-53 30-360,23 22 90,-4 0 0,1 3 180,4 13-225,6-1 0,3 1 44,7-4 1549,9 6 0,10-2-965,21-16 1,9-9-464,-9 0 0,2-2 0,0-2-153,1-1 1,0-2-1,0-5-57,5-10 0,1-5 0,-7 1 45,-12 6 0,-3-1-135,6-5 0,3-3 1,-7 2-181,1-11 90,-8 6 0,-3 2-180,-8 12 657,1-12-387,6 33-269,13 7 179,1 3-315,-3 5 0,1 0 225,5-4-225,8 7 1,0 0 494,-4-7 0,-1-1 0,0-1 0,-1-1 0</inkml:trace>
  <inkml:trace contextRef="#ctx0" brushRef="#br0" timeOffset="210335">14070 14129 7533,'-42'10'224,"0"-1"1,3 2 0,-1 1 0,3 0-1177,3 1 1,-2 1 1198,-6 2 0,-6 2 1,-2 1-1,5-1-611,9-4 1,4 0 0,-6 2 440,4-3 0,-5 3 0,-4 0 0,-2 1 0,2 0 0,2-1 0,5-2-400,-11 4 0,5-2 1,-7 3 366,12-3 1,-6 2 0,-3 2 0,-3 2 0,0-1 0,2 0 0,2-2 0,6-1-565,-7 2 1,6-3 0,0 1-1,-7 4 457,10-5 0,-3 2 0,-5 2 0,-1 1 0,-2 0 0,0 1 0,1 0 0,2-2 0,2-1 1,5-2-188,-8 4 0,6-4 1,2 0-1,-3 1 1,-6 3 219,11-4 0,-4 1 0,-4 2 0,-1 2 0,-2 0 0,-1 1 0,0-1 0,1 1 0,1-2 0,2 0 0,3-2 0,4-1-84,-6 2 0,6-2 0,2-1 1,0-1-1,-3 3 0,-6 2 72,8-3 1,-4 1-1,-3 3 1,-3 0-1,-1 2 1,-1 0-1,-1 0 1,1 0-1,0 0 1,3-1 0,1-1-1,3-2 1,4-2-21,-9 5 1,5-2 0,3-3 0,0 1 0,-3 1 0,-7 4 86,13-6 1,-5 2 0,-2 2-1,-2 0 1,-2 2 0,-1 1 0,-1-1-1,0 1 1,1 0 0,0-1 0,2-1-1,2-1 1,3-2 0,3-1-18,-7 3 0,4-2 0,3-2 0,1 0 0,-1 0 0,-3 2 0,-5 3 14,10-6 1,-2 1-1,-2 2 1,-3 1-1,-2 1 1,0 0-1,-2 1 1,1 0-1,-1 0 1,0 0-1,2 0 1,0-2-1,2 1 1,2-2-1,3-2 1,2-1 2,-11 7 1,5-3 0,3-2 0,2 0-1,-2 0 1,-4 2 0,-4 2-10,10-5 1,-3 0 0,-2 2 0,-2 1 0,-2 1 0,-2 1 0,0-1 0,-1 1-1,0 0 1,1 0 0,0 0 0,2-2 0,2 0 0,1-1 0,4-1 0,2-2-5,-10 6 1,5-2 0,3-1 0,1-2 0,0 1 0,-4 2 0,-5 2-25,9-6 0,-2 2 0,-3 1 0,-3 1 0,-1 0 0,-1 2 0,-1-1 0,0 0 0,0 1 0,1-1 0,1-1 0,2 0 0,2-1 0,3-2 0,2-1 24,-8 5 1,5-3 0,2-1 0,2-1 0,-1 1 0,-2 1 0,-4 1-13,6-2 0,-4 1 0,-2 1 0,-1 1 0,-1 0 0,-1 0 0,0 1 0,1-1 0,1-1 0,2 0 0,2-2 0,4-2 0,-10 5 0,5-2 0,1-1 0,2-1 0,-1 1 0,-3 1 0,-2 1 0,-1 0 0,1 0 0,0 1 0,-1-1 0,1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12:28.366"/>
    </inkml:context>
    <inkml:brush xml:id="br0">
      <inkml:brushProperty name="width" value="0.12095" units="cm"/>
      <inkml:brushProperty name="height" value="0.12095" units="cm"/>
      <inkml:brushProperty name="color" value="#FFC000"/>
    </inkml:brush>
    <inkml:brush xml:id="br1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6347 8106 22266,'-19'-5'-2998,"-5"-2"2992,11-6-529,-5 6 521,11 2-486,-4 5 1362,9-6-1552,-3 5 726,-1-10-967,10 10 1288,20-5 165,4 5 0,6 2-329,5-1 0,7 0 0,3 0-659,-7 0 0,3 0 1,3 0-1,-1 0 0,-3 0 474,1-1 1,-3-1-1,1 1 1,4-1 259,-7 2 1,2-1 0,3 0 0,1 0-1,0 1 1,0-2 0,-3 1-457,1-2 0,-1 0 0,0 0 0,0-1 0,0 1 1,3 1 377,1 0 1,2 1 0,1-1-1,0 2 1,1-1 0,0 0-1,-1 0-325,1-1 0,-1 0 1,0 0-1,1 0 1,-1 0-1,-1 1 0,-1 0 86,3 2 0,0 1 0,-1 0 0,-1 0 0,-1 1 0,-1-1-100,3-1 1,-1 1-1,-2-1 1,-1 1 0,-2 0 53,1 1 0,-2 0 0,-2 0 0,-1 0 634,6 0 1,-3-1-1,-5-1-603,-10-1 0,-4 0 1987,9 0-2668,-44-6 953,-3-1-1232,-5 1 1392,6 0-921,8 1-24,10 3 413,2-9-745,6-1 284,-7 3 465,0-18-411,-6-21 111,0 4 0,0-6 173,0 6 0,0-2 1,0-2-74,0 8 0,0 0 0,0-2 0,0 2 22,0 1 0,0 1 1,0 0-1,0 1 148,-1-10 1,-1 1 0,-1 4-202,1 2 0,-2 3 127,-4 0 0,-2 5 82,-4 10 630,-15-18-207,15 31 393,-15-13-151,-7 20 347,-4 8-231,8 0 1,-2 2-30,-2 1 1,-3 1-228,4-2 0,-3 1 0,1-3-240,-3-1 1,-2-1 72,6 0 0,-4 2 1,-2 1-1,0-2-725,-7-1 1,-1-1-1,-1 0 1,2 0 702,7 2 1,1 0 0,-1 0 0,-4 0-180,7-2 0,-4 0 0,-2 1 0,-1-1 0,0 0 0,1 0 0,1 1-232,-2 1 0,0 0 0,2 0 0,-1 0 1,0 0-1,-2 0 244,1 0 1,-1-1-1,-1 1 1,-1-1-1,0 1 1,1 0 0,0 0 28,1 1 1,0 0 0,-1 1-1,1-1 1,1 1 0,2-1-1,1-1-31,-4 0 0,1-1 1,2 0-1,3-1 1,3 2 78,-4 1 1,4 1 0,6-4 622,-2-8-902,66-8 1419,-5 9 0,4 0-1227,1-3 1,-1 3 2064,19 10-2242,-26 22-185,-25-2 1,-9 5 201,-3 1 0,-4 4 0,-2 1-72,2-3 0,-1 2 0,0 1 0,-1-1 113,-1 1 0,-2 1 1,1-1-1,3-2-94,1 3 0,2-2 0,1-1-348,-8 11 0,11-7 382,38 0 1,-10 0 0,8-21 0,-1-1 0</inkml:trace>
  <inkml:trace contextRef="#ctx0" brushRef="#br0" timeOffset="5917">9768 8032 14116,'-19'-13'-1763,"1"1"1001,11-6 203,1 4 99,6-4 242,0 6 24,0 5-19,17-4-493,15 10 548,1-3 1,7 2 108,0 4 1,5 3 0,3-1-250,-9-1 1,1-1-1,2 1 1,1 0-1,-1 0 329,2 1 1,0-1 0,1 1 0,-1 0 0,-1 0 13,4 1 0,-1 0 0,-1-1 0,1 0 1,1 0 0,3-1 0,-4 0 0,-6 0 45,-5 0 0,0 1-81,1-2 0,6-1 0,0 0 1,-8 0-19,-6-1 0,-1 0 10,12 0 0,5 0 0,-8 0 11,4 0 0,7-5 0,-3-1 29,-17 3 16,-1-7 0,-1-2-67,-12 4 338,0-16-466,-8 11 159,-10-22-369,-8 2 1049,9 9 1,0-1-884,-3 0 0,3 0 15,8-5 1,3-1 79,-3 2 1,0 1-75,9-18 182,-7 14 1,-1 2 25,-4 0-11,5-13 81,-17 9-99,2 24 144,-20-17-106,3 18 268,0-3-131,-8 1 41,7 4-63,-4 0-6,6 1-68,-10 6 57,19 0-130,-15 1 0,-6-2-1,10-1 0,0-1-38,-7 0 1,-2-1 27,-12-4 0,4-2 87,-2 2-101,7 0 1,-8-3 0,2 3-1640,-3 2 1,0 2 1566,11-2 0,-1-1 1,-2 2 66,-8 2 0,-3 1 0,2 2-123,10 1 1,2 1 0,-2 0 134,1 1 1,-3-1-1,-1 2 1,2 0 8,-9 1 0,2 2 1,1 0 4,7-1 1,1 0 0,2 1 51,-4 2 0,4 0 149,-11-2 100,52-2-295,10-5 3166,22 0-3295,-5 0 668,-8 22-726,-17 11-107,-8 7-1372,-9-5 1,-4-1 1209,-1 3 432,2-6 1,-2 4 0,3-3-167,1 15 105,0-15 0,-2 3 0,4-4-27,6 6 51,-5-4 1,0-3-80,7-8-534,6 18 660,42-25 0,-8 9 0,-7-18 1,0 0-1</inkml:trace>
  <inkml:trace contextRef="#ctx0" brushRef="#br0" timeOffset="7198">12644 8069 16209,'0'-27'-1639,"0"0"1,0-18-115,6 32 1619,-5 6-112,10 2 786,-9 5-196,9 0 71,-10 5-1531,10-3 2001,7 20-842,-3-12 130,8 4 0,5 0-64,16 0 1,3-3-516,-12 0 1,4-1 381,-1-3 0,6-1 0,0 0 0,-5-2-7,1 1 1,1-3 231,1 0 0,5-1 0,2-2 0,-1-1-936,-1-3 0,-1-3 0,0 0 0,-1 0 920,4 3 0,-1 0 1,1-3-81,-4-2 1,4-4 0,-4 0-1,-8 1-36,-10 3 1,-3-1-23,19-17 1,-5-2-77,-9-6-127,-4-4 1,-4-1-194,-12 2 18,1-9 1,-3 0 81,-7 13-95,-6-8 0,-5 1-448,-4 11 522,-4-1 0,-3 1-129,-6 8 354,-3-1 1,-1 2 170,0 7 1308,-2 3 0,-1 1-1062,6 4 253,-12 1 128,-6 1-3278,17 3 2766,5 0 0,-2-1-873,-3 3 0,0 0 966,-14 0-920,-5 0 0,0 0 844,4 0-195,12-3 0,-5-1 0,6 0 198,-14-4-248,13 0 0,-4 0 0,4 0-272,-13 0 242,14 4 1,-6 0-1,5 1-124,-12 3 85,11 1 1,-6 1-1,6 0 96,-13 5-5,10-2 1,-4 1 0,4 1 91,-10 7-92,13-3 0,-6 1 0,6-1 1456,-12 6-1347,4 2 0,3 2-211,10-1 1684,-11 5-1628,21-1-307,-1-5 78,-3 17-144,15-9-56,-3 15-248,11-16 179,0 10-104,0-16 53,5 20 288,2-18-150,5 20 110,-5-22 3329,4 9-3113,2 1 156,1-2 17,2-7 0,2-1 165,4 7-275,6-9 0,2-1 351,0 4-1957,12-3 1,2-1 1633,-10-2 0,1-1 0,-1 1 1,-2 4-1</inkml:trace>
  <inkml:trace contextRef="#ctx0" brushRef="#br0" timeOffset="9351">15880 8441 9268,'-39'-21'-1829,"9"-1"1673,6 21 521,10-5-208,-3 6 356,-7-5-417,9 3 200,-25-3-317,23 5 186,-23-6 91,20 5-257,-5-4 208,-20 5-117,25 0-118,-8 0 0,0 0 132,6 0-1709,-14-7 1,-3-3 1745,-1-5-850,10 3 1,-4-3-1,6 0 826,-4-12-260,1 3 0,0 1 133,9 1-19,-14-12 3,6 9-61,9-2-102,-2 3-31,0-5 67,8 14 226,-8-9-183,-6-5 18,12 13 88,0-4 0,0 0-24,3 5 40,-4-14-133,0 4 113,10-1-64,-8-4 209,3-1-196,5 5 2076,-9-4-2048,11 0-48,-1 4 3152,1 1-3045,6-10-30,0 13 553,0-8-566,0-5 12,0 13 125,0-8-112,0-4-5,0 17-42,2-10 1,2-2 54,3 4-42,1-6 0,1-1 66,0 3 0,7-13-74,2 7-3245,-3 1 3208,9-3 148,-1-4-1909,-8 13 1864,9-2-221,-1 1 246,-8 8-21,8-9-141,-5 5 132,-5 6-19,5 1 2299,6-5-2265,-9 8-26,8-9 0,-5 6 5,2 5 2737,-1-5-2730,4 0 15,-9 4-45,10-4-70,0 0 95,2 4 338,-1 2-403,10 1 87,-13 4 110,14 0-87,-6-4-94,-4 10 88,4-5 2,6 6-34,-8-5 8,8 3-31,5-3 13,-12 5-38,18 0 26,-4 0-2820,-9 0 2885,13 0-75,-4 0-15,-3 0 10,2 0-212,-15 0 0,-1 0 217,4 0 0,17 0 0,-11 0 0,-14 5-14,3-1 0,1-1-8,-3 4-21,13-1 19,-13-1-41,-9-3 17,10 9 2603,-5-4-2636,0-1 30,-1 6 536,0-6-523,-4 1-32,9 4 43,-4-4-3,1 0 15,14 10-19,-17-15 27,17 15-2,-9-10-6,-4 0 7,8 4-7,12 1-4,-16-4 9,4 1 1,-2-1 2,-10-1 34,8-2 0,1 2-32,-8 6 43,16-6-51,-16 4-24,-4-5 0,15 12 17,-14-4 75,24 15-97,-22-14 17,3 2 0,-1 0 3,-3-1-37,12 12 29,-14-13-9,4 2 9,-5 7-4,-1-9 19,0 8-8,6 0 12,-4-7 7,9 18-7,-9-19-1,10 25-10,-11-23 20,-3 8 0,-2 1-25,-1-8 16,-1 21-111,-1-14 89,-3 1-88,3 21 92,-5-18 11,6 7-88,-5-1 96,5-19 9,-1 19-89,-4-11 84,5 2-78,-6-1 85,6 4 1,-5-8-5,4 4-82,-5 14 77,0-15 7,0 23 4,0-21-6,0 21 3,-11-2 9,9-5-3,-15-6 12,10-10-5,0-9 7,-9 19 0,13-18-11,-13 12 105,9-13-104,0 2 4,-10 7-7,9-15 13,-15 19-7,9-20 14,-10 16-89,16-11 63,-8 0 21,9 3-111,-6-13 124,-10 24-125,2-11 100,-4 3-105,-4 3 101,20-19 28,-24 19-31,24-19-52,-25 18 33,18-18-43,-18 19 62,19-19-71,-20 19 72,15-19 3,-5 13-6,1-9-2,11 0 6,-22 10 73,19-14-149,-13 13 55,11-9 25,-2 5-209,-10 6 203,10-9-98,-9 13 87,15-20 19,-10 15-121,11-16 219,-16 10-199,19-10 200,-23 5-93,23-6 174,-13 0-167,5 0 68,4 0-70,-4-6-38,6 5 21,-12-15-34,9 13 112,-19-19-110,19 14 5,-25-10 92,23 5-190,-28-5 206,23 10-97,-14-8-70,-6 3 33,14 6 1,0 0 63,-20-5-190,7 3 0,2 1 95,7 6 83,-5-6 0,0-1 0,6 2 0,-15-5 0</inkml:trace>
  <inkml:trace contextRef="#ctx0" brushRef="#br0" timeOffset="19766">18161 4697 28533,'-14'0'-810,"3"0"810,16 0 0,2 0 0,6 0 0,-1 0 0,11 0 0,-7 0 270,7 0 90,-11 0-360,-5 0 90,-1 0-180,-6 0 0,0 0-90,-6 0 90,5 0-291,-5 0 1,6 6 0,0 1 0</inkml:trace>
  <inkml:trace contextRef="#ctx0" brushRef="#br0" timeOffset="21034">18669 4189 28846,'-22'-12'-1093,"0"0"1,-5 2 0,0 1 286,5-3 1,-1 0 770,-5 5 1,1 0 446,-12-5-471,9 1-57,-5 21 388,2 9-691,4 1 0,-2 4 306,-1 6 1,0 2 5,7-8 1,0 0 0,1 2-201,3 2 1,2 1-1,1 1-342,-7 13 0,7 2-154,13-1 1,9-1-63,9-10 1,6-3 140,-4-4 0,5-4 702,12-5 1,6-5-1,0 1-1425,6 4 0,1-1 1692,-8-7 0,0-1 0,4 1 30,0 0 1,2 0 0,2-1 0,-2-1-118,-4-4 1,-1-1-1,1 0 1,3 0 238,4 3 0,3 0 1,1 0-1,1 0 1,0-1 0,-9-2 0,0-2 0,0 1 1,0-1-1,1-1 0,0 0-261,3 1 1,0-2-1,1 1 1,0-1-1,0-1 1,-1-1-2,-3-1 1,1 0 0,0-1-1,-1 0 1,0-1 0,-1-1-50,5-2 1,1-1 0,-2 0 0,-1-1 0,-1-1-485,2-2 1,-1 0 0,-3-2 0,-3 1 299,-5-1 0,-3 1 0,-1-2-134,1-2 0,-1 0 0,-5 2 1052,-1-5-1394,1-1 1,-4 2-769,-13 7-294,9-19 68,-16 19 302,-7-25-677,-13 12 1117,-7-4 597,3 11 0,-1 2 256,-5 3 94,0-7 0,0 0 530,0 7-194,-6-9 1,-4-1 281,6 8 0,0 2-552,2-1 0,-1 0 0,1 1 245,-3-1 1,-2 2-155,0 3 1,-4 0 0,1 2 115,-8 2 1,-1 1-144,13 1 0,0-1 0,-3 2-94,-1 1 1,-1 1-1,-2 1 1,3 0 142,-6-1 1,2 2 0,-3-2-101,1-1 1,-3-1 0,0 1 0,2-1-380,5 1 1,1 1 0,1 0 0,3-1 378,1 0 0,3 0 1,-1 0-70,-3 0 1,0 0 0,5 1 1610,-15-4-1657,0 3 1,0 1 2029,3-3-2229,0 5 0,0 2 854,4 5-760,-1-1 1,0 2 3294,4 7-3631,3 3 0,1 1-194,4-2-127,3 9 0,4 1-613,6-2 960,2 6 0,2 3 0,5 3 0,3-10 0,0 1 1</inkml:trace>
  <inkml:trace contextRef="#ctx0" brushRef="#br0" timeOffset="22581">18409 7635 15439,'-14'0'-1080,"-14"-5"1006,19 3 424,-20-3-638,21 5 650,-3 0-476,16 5-265,24 2 226,0 6 56,14-4 0,12-1-723,-17-2 1,5-1 0,0-1 0,-2 1 801,4 0 1,-2 0-1,6-2 64,-6 0 1,5-1-1,3-1 1,-1 0-1,-3-1 1,-6-1-308,0-2 1,-6-1-1,6-1 278,-2 0 1,6-1-1,4-1 1,-1-1-1,-3 1 1,-7-2 133,2-1 0,-6-2 0,4-2-110,4 0 0,5-4 1,3 0-1,-4-1 0,-6 2-42,-8 0 1,-4 1 0,3-2-37,1-3 1,6-2-1,0-2 1,-3 0-1,-6 3-156,0-7 0,-3-1 104,-2 2 0,4-5 1,-2 1-1,-8 4-231,-6 2 1,-6-1 34,-1-6 0,-2-5 0,-5 6-880,-15-6 1005,-9 7 1,-10-2 0,2 5 1161,7 11 0,-3 2-1009,-8-4 1,-9-4-1,-2 2 1,6 4 29,-4 3 1,-3 3 30,14 3 1,-5-2 0,-4 1-1,0-1 1,2 2 0,5 2-321,-6 1 1,5 2 0,-6 1 381,7 0 0,-7 0 0,-2-1 0,-2 1 0,1 1 0,4 0 1,5 1 219,-7 3 1,5 1 0,-5 1-231,7-1 0,-4 0 0,-5 0 0,0 0 0,2 1 0,3 0 0,7 0 26,-4 3 0,7 1 1,-4 1-47,-5 0 1,-6 1 0,-1 0 0,3 0-1,7-1-19,0 3 1,3 3-64,-6 6 1,-2 5 0,8-2-312,1 8 121,21-1 0,3 8 0,7-4-886,16 12 793,1-15 0,4 7 0,3 1 1,0-7-206,10 2 1,5-1 449,-5-4 0,6 5 0,2 2 0,-1-2 0,-4-5 0,-2-4 0,-1-3 0,1 1 0,6 4 0,-1 0 0,1 0 0,-1 1 0</inkml:trace>
  <inkml:trace contextRef="#ctx0" brushRef="#br1" timeOffset="29782">21904 5256 7533,'-5'-32'-270,"9"1"360,-8 12-270,20 1-90,3 0 180,13 5 90,-6-6 360,-8 7 0,-12 0-270,-6-6-90,0 4-90,-6-4 90,5 0 0,-10 10-180,10-8-90,-11 14 90,11-3-180,-4-1 360,5 5 0,0-16 0,0 4 0</inkml:trace>
  <inkml:trace contextRef="#ctx0" brushRef="#br1" timeOffset="30783">23640 4809 7533,'11'-36'224,"-5"11"1,1 1 225,18-18-45,-7 7 0,0 2-405,4 8 0,-3-4 0,-4 1 0,-6 12-360,2-24 360,-11 25 0,-22-25-90,11 23 0,-13-3 0,-3 0 90,3 5-90,-9-5 0,-3 0 90,-1 4-30,8 1 0,-4-2 0,3 3-654,-16-2 654,12 2 0,-5-3 0,3 2-208,11 4 1,-2 0 237,-14-3 0,-7-1 0,5 3-203,12 4 0,0 1 225,-4 1 1,-7 0 0,0 0-1,7 2-22,3 0 0,1 1 45,-5 1 0,-5 0 0,-1 0 0,7 1-45,4 0 0,0 2 30,-15 3 0,-6 2 0,6 2 15,16 1 0,0 3-45,-3-1 0,-6 2 0,0 1 0,6 0 0,3 2 0,-2 4-18,0 0 0,-8 6 0,-3 2 0,4-1 0,6-3-1419,-1 6 1,2 1 1458,-1-4 1,-5 4-1,2 0 1,6-5-79,10-4 1,2 0 55,-3 4 0,-1 2 0,0 0 165,-5 6 0,0 0-165,-1 5 0,5-2 571,11 4-391,27-35 3096,11-19-3017,-8-6 124,-12 0-203,-6 1-180,-11-5 0,-3 2-90,-11-9-90,6 11 0,-5-5 180,16 10-90,-14-14 90,19 12 0,-19-18 180,14 2-180,-4 10 360,1-11-360,15 30 0,14-7-90,20 20 45,-11 0 0,3 0 45,3 0 0,1 0 0,-2 2 0,0 0 90,-3-7 0,-2 2 359,10 17-449,-24-9 90,-18 12 0,-8 2-90,-9-3-60,5 0 0,-1 7 0,0-1-293,-2 13 0,0 0 0,1-4 0,0 0 0,4 3 0,1-1 0</inkml:trace>
  <inkml:trace contextRef="#ctx0" brushRef="#br1" timeOffset="31516">23342 4772 7533,'-21'-20'1034,"1"0"1,3-20-1035,32 26-1639,17-1 1,5 1-656,3-1 2144,-8 7 0,6 0 0,-5 1 1442,13-6-1427,3 9 0,0 2-44,-5-4-91,0 7 0,-1 4 540,-6 1-360,-5 5 0,-1 2 540,-3 2-271,-7-1 1,-1 1 180,-5-1 1236,18 4-1237,-23-11 1,8-13-540,-18-30-90,-5 2 1,-3-6 179,2 6 0,-1-2 0,1-2 30,1-4 0,1-1 0,-1 3 60,-1-4 0,1 2-45,7 0 0,2 5 415,3 9-550,0 4-89,-24 29 359,-21 27-61,10-16 1,-5 2 0,3-1-307,-2 5 1,-1 1 395,-7-4 1,-6 0 0,1 1-150,4 1 0,1 0 0,0 4 30,6 1 0,0 2 0,1 2 0,1-2 0,-4 2 0,2-2 0,5 3 0,14 2 0,1 0 0,-1 0 0</inkml:trace>
  <inkml:trace contextRef="#ctx0" brushRef="#br1" timeOffset="34349">25623 7598 7443,'-7'-37'809,"1"-6"-539,18 5-360,-4 11 90,4 11-270,-6 16 180,5 5 270,3 13-45,6-2 0,6 0-90,11 3 0,6 0-45,-3-3 0,4-2 0,3-1-353,-2-3 0,3-2 0,1-1 1,1 0 352,-8-2 0,1 1 0,0-1 0,0-1 0,1 0 17,1 0 1,0-2 0,1 1 0,-1-1 0,-2 0 49,7 1 1,-1 0 0,-1 0-1,-2-1-21,4 0 1,-2 0-1,-3 1 74,-8 0 0,-3 2 0,-2-1-30,1 2 0,-4 1-180,14 5-90,-24-5 0,-25-1 929,-36-6-749,-1 0 0,-6 0 0,7-2 0,-2 0 0,-2 0-186,1 1 0,-3-1 1,0 1-1,-1-2 240,8 0 0,0 0 0,-1-1 0,0 1 0,0-2 0,-3 1 0,0-1 0,-1 0 0,1 0 0,1-1 58,-5 0 1,1 0-1,1 0 1,2-2-58,-1-1 0,2-2 0,4 1-10,-3 0 0,8 1-405,11-4 1,40 8 493,11 7 1,8 1 15,3-3 0,4-2 0,2 0-334,-3 1 1,2 0 0,2-1-1,1-1 310,0-1 0,3-1 0,1 0 0,0 0 0,0-1-148,-6 2 1,0 0 0,0-1 0,1 1 0,-1 0-1,1-1-23,0 1 0,1 0 0,-1-1 0,1 1 0,-2 0 1,0 0 44,3 0 0,-1 0 0,-1 1 0,-2-1 0,-1 2-89,11-1 0,-2 1 1,-6 0 43,-3-2 0,-10 2 944,-15 2-809,-36 0 0,-16 0-120,1 3 0,-3 1 0,-4 0 42,1 0 1,-3 1 0,-2 0 0,-1 1-67,-1 0 0,-1 1 0,-2 1 0,0 0 0,-2 0-18,11-2 1,-1 0 0,0 1-1,-1-1 1,-1 1 0,1-1-1,-1 0 72,0 0 0,-1-1 0,0 1 0,-1-1 0,1 1 0,0-1 0,0 0-13,0 1 0,0-1 0,0 1 1,0-1-1,1 1 0,0-2 1,2 0-140,-10 0 0,1-1 1,1-1-1,1 1 0,1-1 174,-2 1 1,0 1 0,3-1-1,3-2 68,-1-1 0,3-2 0,5-2 45,-1 1 0,14-6 552,24-10-822,36-3 0,17 2 105,-14 9 0,1 2 0,1 1 332,2-3 1,1 0 0,3 2-393,-1 2 0,3 1 0,1 1 0,1 1-87,-9 2 1,1 1 0,1 1-1,1 0 1,2 0 176,-4 0 0,0 0 0,2-1 0,1 1 0,1 0 0,-1 0 0,0 1 25,1 1 1,1 0 0,0 1 0,-1 0-1,1 0 1,-1 0 0,0 1 4,4-1 0,0 1 0,-1 0 0,0 1 0,-1-1 0,-3 2-92,1 0 1,-1 1-1,-2 1 1,-2-1-1,-2 1 152,10 0 0,-4 0 0,-6 2 315,2 2 0,-19 0 224,-28-4-494,-25-13 0,-12-8-195,0 1 0,-4-1 0,-4-1-46,12 3 0,-2 0 0,-2-1 0,-1 0 0,0 2-29,3 0 0,-1 1 0,-1 0 0,0 0 1,0 2-1,0 0 135,0 1 0,-1 0 0,0 1 0,1 1 0,0 1 0,3 0 0,-7 2 0,1 0 0,3 2 0,0 2 0,-4 6 0,-1-1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13:26.095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12954 12009 7533,'-19'-38'629,"7"8"-629,-10 12 180,18 11-360,-18 2 180,15 5 0,-11 0-180,-7 0 270,4 5-180,-4-2 0,-1 1 90,2 8 0,-13-2 0,-1-2 90,6 0-45,-5 1 0,0-1 45,7-7 0,-5 0 0,1-2 0,4 0 0,-3-9 0,2-2-90,8 2 90,-6-9 0,1-2 0,5 5-45,-6-9 0,0-1-45,5 8 90,-1-10 0,-1 0-90,4 10 135,-1-7 0,0-1-135,1 4 90,-2-4 0,2-1-1,6 4-44,-7-3 0,0 1-45,6 3 45,-5 1 0,-1 1-45,1-1 45,1 3 0,1 2 45,-1 0-90,-8-12 0,15 13 0,-4-19 0,11 18-90,2-30 90,5 24 90,0-24 0,0 18-90,-6-19 0,0 25 0,-7-23-90,6 28 180,-4-23-180,4 25 0,-5-19 90,5 18 0,-4-18 0,4 19 0,0-20 0,2 20 0,5-25 0,0 24 0,11-30 0,-3 30 0,6-10 0,1 1 0,0 7 0,2-7 0,1-1 0,2 4 45,1-2 0,0 1-45,1 1 0,6-1 0,0 1 0,-3 0 0,11-2 0,2 1 0,-6 1 0,-4 7 0,6-1 0,-5 1-300,11-7 300,-8 7 0,6-1 0,-5 0 0,-10 3 0,0-1 0,10-2 0,4 0 0,-4 1 0,-10 4 0,0 0-30,9-4 0,6-1 0,-5 1 30,-10 4 0,-1 0 0,15-3 0,5-3 0,-6 2 0,-12 1 0,0 0 0,14 0 0,6 0 0,-6 1-312,-12 0 0,0 0 312,13-1 0,7 0 0,-4 0-386,-10 1 1,1-1 385,2 2 0,5 0 0,0 0 0,-5 1 44,3 0 1,-1 0-45,-1 0 0,6-1 0,0 0 0,-6 2 0,-3-2 0,1 1 45,1 1 0,5 0 0,0-1 0,-6 1-45,-3 0 0,0-1 45,4 2 0,7-2 0,0 1 0,-7 1-45,-3 0 0,0 1 0,3-1 0,7-2 0,-1 0 0,-5 2 0,-2 1 0,0 1 0,3-2 0,6-2 0,0 0 0,-5 2 0,-3 1 0,0 0-23,4-1 1,7-2 0,1 0-1,-8 2 23,-4 2 0,0-1 0,2 1 0,7 0 0,-1-1 0,-6 1 0,0 0 0,-1 1 0,-1 0 0,5-1 0,0 1 0,-5 1 0,1 1 0,1 0 0,-1 0 0,6-1 0,-1 0 0,-5 2-45,-1 3 0,-1-1 0,2-1 0,6-2 0,-1 1 0,-5 1 45,-5 1 0,0 0-30,11-1 0,7-1 1,-8 3 29,-15 2 0,0 1 0,13 0 0,4-1 0,-5 0 0,10 5 0,-11-3 0,4 0 0,-4-1 0,-11-2 0,-1 0 59,8 3 1,5 3 0,-4-2-105,-9-4 0,1 1 105,7 4 0,4 3 0,-4-2-60,12 1 60,-13-1 0,3 1 0,-4 1-60,13 10 45,-2-4 0,-2 0-135,-5 5 135,1 3 0,-3 0-135,-8-6 45,4 8 0,-1 1 45,-12-4 0,7 2 0,0-1 0,-7-1-263,4 1 0,0 0 173,-5-1 90,0 1 0,-1 1 0,0 3 0,-2-4 0,-1 1 0,-3 3 45,3 0 0,0-1-135,-8-3 135,7 9 0,2-2-45,-4-11 0,6 12 0,1 0 0,0-7 0,0 4 0,-1 2 0,-6-1 45,4 2 0,-2 1-45,-7-2 45,3 5 0,-1-1-45,-5-4 45,-1 2 0,2 0-45,4-3 0,-4 0 0,0 0 0,4-6 0,-5 5 0,0 1 0,6-6-45,-5 5 0,-1 2 45,6-1 0,-8 0 0,-2-1 0,3 1 0,-5 3 0,1 0 0,3-2 0,-3 4 0,-1 1 0,5-5-90,-2 2 0,1 0 90,2-4-45,-3 2 0,0-2 45,2-4 0,-2 4 0,0 0-90,3-10 90,-2 7 0,-1 1-90,-4-4 180,-17 19-90,9-14 90,-9-7 0,-3 1-90,2 7 0,-13-5 0,-3 0 0,2 5-30,9-13 0,-5 2 0,3-2-15,7-2 0,-1 1 45,-9 3 0,-4 2 0,3-2-45,7-3 0,0 0 15,-13 5 0,-6 2 0,6-3 30,11-3 0,0-1 0,-2-1 0,-5 1 0,-1-1 0,5-1-245,-1 2 0,-1 0 267,2-1 1,-5 0 0,0 1-1,5-2-67,-5 3 0,-1-1 67,2-1 1,-5 1 0,0-1-1,6-1-22,-1 3 0,0-2 22,-3-1 1,-7 0 0,0 0-1,7-1-22,3 0 0,-1 0 22,-2-1 1,-7 1 0,0-1-1,7-1-22,3-1 0,1-1 22,-3 1 1,-6 2-1,-1-1 1,8-1-23,1-3 0,0-1 0,-3 3 0,-6 1 0,-1 0 0,7-3-45,-1-3 0,1-2 45,2 3 0,-5 0 0,-2 0 0,1-1 0,3-1 0,-1-1 0,1 0 0,1-1-205,-3 1 0,1 1 0,-3-2 223,5 1 0,-4-2 0,0 1 0,2 0 0,6 0-18,-8 1 0,2-1 22,0-3 1,-5-1-1,0 1 1,6 0-23,-1 3 0,-1-1 45,2-2 0,-5-3 0,-1 1 0,7 1 0,3 4 0,-1 0 0,-3-4 0,-7-1 0,-1 0 0,8 1-45,3 1 0,1-1 45,-1-1 0,-6-1 0,0-1 0,8 0-45,2 1 0,2-1 30,-13-4 0,-6-3 0,7 2-30,15 6 0,0-2 30,-15-8 0,-5-5 0,7 4-30,15 9 0,1-1 30,-14-10 0,-4-6 0,5 5-30,14 8 0,0 1-60,-10-8 0,-4-3 0,6 3 60,11 5 0,0 0-180,-8-3 0,-5-3 0,7 3-180,-4-6 360,-6 5 0,-2 4 0,-1 8 0,12 4 0,0 1 0</inkml:trace>
  <inkml:trace contextRef="#ctx0" brushRef="#br0" timeOffset="10555">11441 11204 7533,'7'-25'270,"4"11"-270,-9-2-180,3 14 180,1-3 0,6 5-90,18 0 0,15-5 90,-11 3 135,-6-3 0,1-1 224,16-1-269,-9 5 0,2 3 0,6 9 0,-1 3-180,-12-5 0,-1 2 135,11 18 0,-2 1-135,-3-6 150,-11-6 0,5 1 0,1 0-1153,4-3 1,1 0 0,0-1 1034,8 3 1,3 0 57,-12-6 0,5-1 0,0 0 0,-1-1-726,6-1 0,0-2 0,-1-1 726,-6 0 0,1 0 0,1-1-402,0-1 0,3 1 1,-2-2-1,-6 0 402,-5-2 0,-1 0-339,8 0 1,5 0 0,-6 0 383,-7 0 0,-1 0-45,7-1 0,5-1 0,-5-1 90,-6 0 0,0-1-90,10-1 0,5-1 0,-6 0 45,-8-1 0,0 0 222,11 0 1,8 0-1,-2-2-267,-1-4 0,-2-3 0,0 3 0,-5 5 0,-1 1 0,2-2 0,5-5 0,5-3 0,-3 0 0,-7 2 45,-7 4 0,-1-1-68,3-1 1,5-2 0,1-1-1,-8 2 23,-5 0 0,-2-1 30,6-4 0,4-4 0,-7 2 1382,2-15-1232,-4 3 0,-3-4-90,-18 2 0,-3 1 0,4 7 0,-3-1 0,-12-14 0,-7 4-180,-7 8-555,-11-5 0,-3 1 465,3 9-218,0 2 0,-6-5 0,3 6 443,13 12 0,-2-1-75,-14-11 0,-7-6 0,4 5 30,13 11 0,-1 0 0,-3-3 0,-5-2 0,0-1 0,4 4 0,0 2 0,-1 1 0,-3-1 0,-7-2 0,0 0 0,6 3 0,4 2 0,0 1 22,-3 0 1,-7-1-1,0 0 1,8 1-23,5 1 0,0 0 22,-4 3 1,-8-1-1,1 1 1,6-1 67,6-1 0,-1 0-90,-6 2 0,-6 1 0,-1 0 0,7 0 90,6 0 0,-1 0-68,-5 1 1,-9 0-1,1 1 1,7 0-23,7 1 0,-1 0 22,-7 2 1,-7 1-1,-1 1 1,7-2-68,2-1 0,1 1 45,-6 3 0,-7 2 0,0 1 0,6-1 0,1 1 0,-1-1 123,2 1 0,-6 1 0,-1 0 0,2 1-123,5 0 0,1 1 0,1 1 0,1-2 0,-6 1 0,2 0 0,-4 1 36,10-1 0,-4 1 0,0 0 0,4 0 0,6-1-36,-1 3 0,2 1 90,-1 0 0,-6 1 0,1 1 0,6-1-45,4-2 0,2 2 44,-6 7 1,-3 4 0,7-3 1258,-4 8-1258,1 7 0,4 2-270,15-4 225,-4 8 0,3 2-135,10-1-45,4 3 0,2-1 135,4-4-90,3-14 0,4 4 0,-1-5 90,9 9-30,1-8 0,7 3 0,-1-5 30,4-4 0,1-4 0,-7-1 0,2 0 0,1-2 0,5 1 0,2-2 0,-2-4 857,-5-6 0,3-1-790,4 3 1,8 1-1,2 1 1,-3-4-8,5-3 0,-1-4 0,1 2-51,-8 1 0,0 1 0,2 1 0,0-2 27,-1-1 0,2-1 0,0 0 0,-2-1 0,-5 1-6,-2 0 0,-4 0 0,5 0 6,5 0 0,8 0 0,1 0 0,-1 0 0,-8 0-6,-5 0 0,-4 0 0,4 0-12,3 0 0,6 0 0,2 0 0,1 0 0,-3 0 53,-4 0 1,-1 0 0,-1 0 0,0 0 0,0 0-72,3 0 0,-2 0 0,2 1 0,1-2 30,-4 0 0,3 0 0,0-1 0,1 1 0,-2-2 0,-3 0 15,4-2 0,-3-1 0,0-1 0,1 0-365,1 0 1,2-1-1,0 0 1,0 0-1,-4 0 320,10-2 0,-4-1 0,0-1 0,-1-2 0,0 0 0,-10 2 1958,-3 3-2678,-5-3 1,-3 2-91,-16 8 868,-13 2 1,-27 13 0,6-4 0,1 1 0</inkml:trace>
  <inkml:trace contextRef="#ctx0" brushRef="#br0" timeOffset="20769">1624 3136 7533,'-14'-6'719,"-3"-6"-359,21-24-180,9-4 0,2-4-180,14 8 135,-11 8 0,0-1-135,5-10 149,-5 7 1,1-5 0,-5 3-15,-7 4 0,-3 2-45,9-12 0,-4 1 0,-20-3-3367,3 22 3432,-10 9-65,-5 11 90,-4 6-1135,3 9 1,0 4 1044,-5 6 0,5 8 0,3 3-1517,6 0 1472,3-8 0,0 3 587,2 1 1,2 2-588,3 4 0,2 7-27,1-11 0,0 6 0,0 3 0,1 1 0,3 0-78,1-3 0,2 1 0,2 0 0,0 1 0,-1 1 0,0 1-102,-2 0 1,0 1-1,-1 1 1,0 0-1,0 0 1,1 0-1,0-2 162,1 5 0,2-1 0,0 1 0,0-2 0,-2-2 0,0-3-23,-1 5 1,-1-4 0,-2-2 0,-4 0 66,-3-2 1,-4 0 0,-1-3 0,-2-6 739,-4-2 1,-3-4-725,-1 1 0,-2 1 0,1-4 918,-1-9 0,2-4-1068,-16 3-2159,1-30 540,15 6 1251,3-29 1,7 14 0,4-11 0</inkml:trace>
  <inkml:trace contextRef="#ctx0" brushRef="#br0" timeOffset="20987">1301 3718 7533,'-29'0'1394,"-1"0"0,-17-5-494,29 4-810,11-5 449,29 6-314,18-11 0,10-5-315,-14 6 0,4 1 0,2-1 0,-2-1-730,1-2 1,-1 0 0,0-1 0,-1 1 671,-1 1 0,0-1 0,-2 1 0,-3 1 0,8-2 0,-5 1 0,-11 3 0,0 0 0</inkml:trace>
  <inkml:trace contextRef="#ctx0" brushRef="#br0" timeOffset="21537">2281 2875 7533,'-14'-38'1349,"-2"8"-989,14 12 179,-9 11-359,-1 7-180,-2 13 180,-3 18 0,0 12-120,5-5 0,1 4 0,1 4-510,1-5 0,1 3 0,-1 2 0,2 0 0,1 1 324,1 0 0,0 0 0,2 1 0,1-1 0,3 0-90,2-1 0,3 0 0,1-1 1,2-2-1,2-3-877,8 8 1,3-3 0,3-8 1007,12 1 0,3-12 1,-3-18-1,-2-6 0,15-2 1</inkml:trace>
  <inkml:trace contextRef="#ctx0" brushRef="#br0" timeOffset="22371">2777 3285 9602,'-12'-43'-113,"-1"0"1,1 1-1,-13-9 1,-4 22 202,0 46 0,0 14 45,5-9 0,1 3-635,1 12 1,4 2 499,6 3 180,5-3-180,2-2 90,5-1-90,0-4 591,5-1-141,19 5-15,-2-15-165,3-10 0,2-5-181,-4-6 136,9-9 0,-2-5 377,-10-3-647,7-10 0,-3-2 225,-15 10-225,6-14 0,-2-2 45,-10 10-360,8-16 270,-11 18-269,0-2 89,0-1 270,0 1-180,0 12 360,0 13 0,0 41 134,2-8 1,1 4-90,3 5 0,1 1-180,-2-5 0,3-1-180,10-3 0,4-5-3142,13-6 2860,-13-7 0,-1-3 417,10-7 0,-3-12 0,-2-1 0</inkml:trace>
  <inkml:trace contextRef="#ctx0" brushRef="#br0" timeOffset="23717">3024 2752 7533,'-20'-7'1619,"4"1"-1349,16 6-180,5 6 0,7 6 179,24 18-449,-7-8-79,-4-2 0,2 0 124,-5-7 0,0 0 45,4 11 0,-1 1-1490,1-5 0,-2 0 1445,-5 3 0,-1 2-45,4 4 0,-3 1-907,-7-3 1,-2 0 1041,6 6 0,-3 1-502,-5 9 0,-3 3 322,0-2 0,-4 2 75,-4-5 0,-3 1 1,-1-1-77,2-6 0,1-1 1,-4-1 225,-8 11 0,-3-2 0,-2-5 0,0-3 0,7-10 0,-1-1 0,-5 5 0,-1-2 0,-4 11 0</inkml:trace>
  <inkml:trace contextRef="#ctx0" brushRef="#br0" timeOffset="27570">868 3359 7803,'-7'-14'1439,"2"-2"-1079,5 3-450,0 5 359,0-20 1,5 2-360,2-18 45,0 17 0,-1-1 90,-4 3 0,-3-1-45,-3 0 0,-5 3-135,-9 3 0,-6 8 90,-4 12 1,-2 10-1,-6 9 0,3 7 45,11-3 0,4 4-404,1 13 1,6-1 313,11-8 45,7 3 0,3 1 45,5-5-222,8 3 0,7 3 87,6-4 0,2-1 135,-9-4 0,0 1-410,0-4 0,2 0 1,-6-3 319,-1 6-118,-6-3 0,-2 0 208,-10-3 1230,-17 14-1230,2-21 135,-15-4 0,-3-2-45,3-2 269,-13-2 1,-1-2-270,6-2-315,-4-4 0,-2-3-1214,-3-12 899,2 4 581,17-7 0,22 15 1,0-6-1</inkml:trace>
  <inkml:trace contextRef="#ctx0" brushRef="#br0" timeOffset="29335">1785 5764 7533,'-19'0'359,"-16"0"-359,19 0 270,-13 0 0,22 0-810,1 5 271,34-4-271,17-1 71,-5-4 1,2-4 0,-9-1 0,0-1 0,-1-3 0,1 1 0</inkml:trace>
  <inkml:trace contextRef="#ctx0" brushRef="#br0" timeOffset="29535">1673 5615 7533,'-30'-23'-30,"0"-1"0,4 6 0,6 2 1019,15 5-899,43 4-225,-5-2 0,5 0-75,1 2 0,5 0 1,-2 1-260,-8 2 1,-1-1 0,1 1 0,17-3 0,-3 3 0,1 4 0</inkml:trace>
  <inkml:trace contextRef="#ctx0" brushRef="#br0" timeOffset="30004">2999 5280 7533,'0'-34'467,"0"0"1,0 0 0,1-2 0,-1-1-1,-1 4-197,0 7 0,-3 1-225,-7-7 0,-1 0-45,5 5 0,-2 3 90,-26-5-450,11 29 135,4 19 0,2 7 315,-4 7-402,10-2 0,1 6 0,1 4 334,5-2 1,2 3-1,0 0 1,1-1-653,-3 2 0,0-2 0,1 7 630,1-11 0,1 5 0,0 2 0,0 3 0,0 0 0,2-1 0,0-2-460,1 5 1,1 0 0,2-1 0,-1 0 0,1 0 0,-2-1 414,0-2 0,-1-2 0,0-1 0,1 1 0,-1 1 0,2 1-7,0 1 1,1 3-1,0 1 1,1 0 0,-1-3-1,1-5 1,-1-6-156,3 11 1,0-4 176,-2 7 0,0 3 0,-3-7-38,-3-14 0,-4-3-427,-3-2 1,-3-3 494,-9-2 0,-9-35 0,9-6 0</inkml:trace>
  <inkml:trace contextRef="#ctx0" brushRef="#br0" timeOffset="30187">2591 6024 7533,'2'-34'539,"0"0"1,9-2 0,9 5-181,15 10 1,9 5-1453,-5 0 1,2 1 0,-1 0 10,-8 2 1,-1 0 0,1 1 1081,7-1 0,2 2 0,-7 0 0,8-8 0,-12 7 0,0-1 0</inkml:trace>
  <inkml:trace contextRef="#ctx0" brushRef="#br0" timeOffset="30437">3433 4958 7533,'-33'-14'539,"7"25"1,1 11-210,10 4 0,2 6 0,1 4-875,1-2 0,0 4 1,0 3-1,2 1 0,0 0 635,2 3 0,1 1 0,2 1 0,1 0 0,3-1-360,2 1 0,1 0 0,3-1 1,2-1-1,3-3-90,4 2 0,4-1 0,2-4 1,1-5 359,5-3 0,2-4 0,1-6 0,10-3 0,-2-7 0,10-6 0</inkml:trace>
  <inkml:trace contextRef="#ctx0" brushRef="#br0" timeOffset="30870">3880 5354 7533,'-6'-45'599,"0"0"1,1 3 0,-3 7-510,-21 3 89,3 26 1,-3 10-45,-7 18 0,0 10-135,9-2 0,1 5 0,4 2-120,4 1 0,4 2 0,7-1 120,7-2 0,6 0 0,6-6 0,16-1 0,9-11-45,7-10 1,1-12 44,-2-11 0,-4-9-45,-9-4 0,-5-4-135,-11-1 0,-4 0 180,1-12 180,-16 54-90,4 4-360,-4 20 0,4 6-360,13-10 1,4 0 629,-3 3 0,3-2 0,7-4 0,3-6 0,17 2 0</inkml:trace>
  <inkml:trace contextRef="#ctx0" brushRef="#br0" timeOffset="31204">4562 5131 7533,'-32'-13'989,"8"2"1,-11 11-271,-3 16-494,12-5 0,1 4-45,2 11 0,7 3-540,11 2 0,9 2-180,15 9 1,11 1 359,-5-15 0,2-1 0,0 1 90,0 2 0,0 2 0,-4-2 90,-1 4 0,-12-3-90,-24-4 0,-10-6 90,-5-14 0,-4-7 0,-2-2 0,1-4 0,11-7 0,0 1 0</inkml:trace>
  <inkml:trace contextRef="#ctx0" brushRef="#br0" timeOffset="31437">4674 4797 7533,'20'-21'1019,"0"1"0,10 0 1,2 12-840,-3 24 0,0 13 119,-5-2 1,1 4 0,-3 5-1002,-3 4 1,-1 5 0,-3 4 0,-5 2 191,-8-10 0,-3 2 1,-4 3-1,0-1 0,-1-1 1,1-2 301,2 8 0,1-1 0,-2-2 0,-4 0 0,-4-6 0,-3 1 0,-1 0 0,-1-4 0,1-5 0,-6 4 0,0 0 0</inkml:trace>
  <inkml:trace contextRef="#ctx0" brushRef="#br0" timeOffset="32170">1450 8180 7533,'-41'-26'2878,"8"3"-2968,33-1 180,5 9-225,-2-8 0,1-5 0,8-2 0,-1-3-45,-4-13 1,-4-3 89,3 0 0,-6 3 45,-9 10 0,-7 14 135,-28 44 119,25 14 1,5 14 0,1 5-523,6-16 1,0 3-1,1 2 1,2 2 0,0 2-1,0 1 353,2-8 0,1 2 0,1 1 0,-1 1 0,2 1 0,-1 0 0,1 1 0,0-1 0,0 0-90,1 1 0,-1 0 0,1 1 0,0 0 0,1 0 0,-1 0 0,1-1 0,0 0 0,0 0 5,1 2 0,-1 0 0,2 0 0,-1-1 0,0 0 0,0-2 1,0-1-1,0-2-193,1 8 1,0 0-1,-1-4 1,0-2-1,-3-5-272,0 2 1,-1-4-1,-6-14 498,-15-18 1,-11-33 0,17 5 0,0 0 0</inkml:trace>
  <inkml:trace contextRef="#ctx0" brushRef="#br0" timeOffset="32352">980 8887 7533,'4'-32'1092,"0"-1"0,16 9 0,9 6-775,4 8 0,5 6 0,4 1-1137,-3 1 1,3 2 0,1-1 0,1-1 764,2-4 1,0-1 0,1-1-1,-3 0 1,5-1 0,-1 0-1,-3-2 1,-6-5 0,0 0 0,0-1-1</inkml:trace>
  <inkml:trace contextRef="#ctx0" brushRef="#br0" timeOffset="32570">2045 7747 7623,'-22'13'314,"0"1"1,1 14 0,1 9 0,2 4-136,6-6 1,0 2 0,2 3 0,1 1 0,0 2-583,0 0 0,-1 3 0,2 2 1,0-1-1,2 1 0,1-2 259,1 5 0,2-1 0,1-1 1,2 0-1,4-3-216,3 5 0,3 0 0,4-5 1,2-7 359,11 3 0,6-11 0,4-10 0,1-8 0,-14-10 0,0 1 0</inkml:trace>
  <inkml:trace contextRef="#ctx0" brushRef="#br0" timeOffset="32970">2666 8255 7533,'-30'-37'539,"0"-1"1,-3 0 0,-3 9-226,1 22 1,-3 11 135,-8 9 0,1 9-61,14 1 1,2 5 0,5 3-782,5 7 1,5 4-1,10 0 272,11-4 0,8-1 1,6-4 29,3-5 0,5-4 0,3-8-49,6-9 0,3-8 0,-1-5 109,-6-5 0,-2-4 0,-3-5 165,6-15 0,-8-5-40,-13-1 0,-10 1-5,-8 8 0,-6 11 270,-11 25-136,9 29 1,6 15-405,6-4 0,4 5 1,3-1-641,2-11 1,1 1 0,2-1 0,0-2 599,1 4 1,1-3 0,2-5 0,10 2 0,2-8-1,2-7 1</inkml:trace>
  <inkml:trace contextRef="#ctx0" brushRef="#br0" timeOffset="33320">3210 8676 7533,'-16'-25'1092,"0"-1"0,6-1 0,1 1 1658,-2-2-2390,22 5-360,20 23-540,-5 8 1,4 2-901,16-5 1,6-1 536,-9 2 1,4 1 0,-1-3 542,4-4 0,0-3 1,-2 0 359,-8 3 0,0 0 0,-4-1 0,3-4 0,-8-1 0,-15-1 0</inkml:trace>
  <inkml:trace contextRef="#ctx0" brushRef="#br0" timeOffset="33571">3446 8304 7533,'-19'-40'3148,"6"1"-1529,8 30-1079,10 32-495,1 5 0,1 7-375,-2 1 0,2 5 0,0 0-668,2 7 0,1 1 1,1-1 997,1-6 0,0 0 0,1-4 0,3 8 0,1-6 0,1-21 0,0 1 0</inkml:trace>
  <inkml:trace contextRef="#ctx0" brushRef="#br0" timeOffset="33804">3818 8032 7533,'-21'-7'2428,"5"7"-2113,17 20 0,9 11-225,-2-1 0,3 3 0,0 4-883,1 5 0,0 3 1,1 2-1,1 0 379,-2-9 0,1 1 1,0 1-1,0-2 0,-1 0 414,3 3 0,-1 1 0,0-3 0,0-3 0,5 14 0,-1-10 0,5-13 0</inkml:trace>
  <inkml:trace contextRef="#ctx0" brushRef="#br0" timeOffset="34036">4016 8453 7533,'13'-47'689,"-1"-1"1,8 3 0,7 12-241,6 29 1,3 12-315,4 5 0,-2 10 45,-12-1 0,-4 6 0,-6 3-180,-9 3 0,-7 4 0,-6-1-236,-7 2 1,-7 0 0,-5-4-65,-5-7 0,-5-5 0,-2-4 300,3-5 0,-1-4 0,2-5 0,-3-6 0,3-7 0,-7-16 0</inkml:trace>
  <inkml:trace contextRef="#ctx0" brushRef="#br0" timeOffset="34270">4339 7771 7533,'42'20'546,"1"1"0,0-1 0,-9 3 0,-1 4 0,-2 3 0,-2 4-133,-9-1 0,0 3 1,-3 3-1,-1 3 1,-3 0-1,-1 0-882,-4-1 1,0 1 0,-3 1 0,-2 1 0,0 1 0,-3-1 0,-1-1 386,-2 1 1,-2 1-1,-2 0 1,-2 0-1,0-1 1,-1-2-1,-1-1 1,-3 6 0,-1-2-1,-1-1 1,-1-3-1,-2-2 1,-5-3-1,0 0 1,0 0-1,1-1 1</inkml:trace>
  <inkml:trace contextRef="#ctx0" brushRef="#br0" timeOffset="34571">2058 10758 7533,'-10'-42'3276,"18"9"-6013,36 33 2737,-18 0 0,-1 0 0,20 0 0,-10 0 0</inkml:trace>
  <inkml:trace contextRef="#ctx0" brushRef="#br0" timeOffset="34738">2169 10534 7533,'-37'-6'1049,"0"0"0,2-1 1,13-4-1320,41-5 0,18-3-270,-3 0 1,5-1-1,2 2 212,4 1 0,3 2 0,-1-1 1,-9 2-1,-1 0 0,0 1 1,-2 2-1,13-2 0,0 1 1</inkml:trace>
  <inkml:trace contextRef="#ctx0" brushRef="#br0" timeOffset="35221">3483 10051 7533,'-19'-32'427,"-1"-1"0,1 1 0,-8-10 1,0 6-248,-4 6-1,0 20 1,-2 8 135,8 6 0,1 8 45,-12 15 0,4 12-121,16 2 1,6 7 0,4 5-718,4-9 0,3 3 0,2 3 1,2 2-1,0 2 410,-1-11 1,1 3-1,1 0 1,1 2-1,0 1 1,0 1 0,0-1-1,1 1-260,-2-6 1,1 0 0,0 1-1,1 0 1,-1 0 0,1 1 0,-1-1-1,1 1 1,-1-1 0,-1 0 157,1 5 0,0 0 0,-1 1 0,0-1 0,0 0 0,0 0 0,-1-1 1,0-2-1,-1 0-62,1 4 1,0 0 0,0-1-1,-1-1 1,-1-1 0,-2-4 0,-1-2-152,-2 7 1,-2-1 0,-3-7-1,-5-9 338,-14-4 1,-3-16 44,-1-23 0,0-12-441,1-4 1,2-4 440,6 3 0,1-5 0,1-1 0,-1-4 0,1-5 0,4 5 0,-1-3 0,1-2 0,-1-1 0,1 0 36,0 1 0,0 0 1,0-1-1,0 0 1,1 1 142,0 0 1,0 0 0,1 0 0,2 2 0,4 1 150,3-10 0,4 2 0,4 9 569,11-5-510,1 18 1,5-2 0,5 2-6,5 4 0,4 2 0,3 1 0,1 0-969,5-1 0,2 1 1,1 1-1,1-1 585,-4 3 0,2-1 0,1 1 0,-2 0 0,-2 3 0,-1 1 0,-2 1 0,-1 1 0,-3 2 0,2-1 0,-1 1 0,0 0 0</inkml:trace>
  <inkml:trace contextRef="#ctx0" brushRef="#br0" timeOffset="35453">3954 10089 7533,'-22'-22'569,"0"0"1,1 3 0,0 6-300,-17 17-1,20 21 1,5 10-150,2 2 0,3 6 0,2 3-575,1-8 1,1 3 0,2 3 0,0-1-1,2 0 113,3 1 0,0 1 1,3-1-1,1 0 0,2-2-153,5 6 0,3-2 1,2-1-1,0-5 495,0 1 0,2-4 0,4-9 0,18-8 0,0-12 0,1-8 0</inkml:trace>
  <inkml:trace contextRef="#ctx0" brushRef="#br0" timeOffset="35821">4388 10336 7533,'-15'-33'119,"0"-1"1,5 10 0,-1 1 60,-2 1 0,-2 3 360,-10 1-360,-1 11-180,-10 1 449,4 23 1,-1 10-45,0 8 0,4 8-448,6-1 1,2 6 0,7-1 42,8-3 0,5 1 0,8-4-180,6-4 0,7-3 0,5-6-38,4-10 1,4-6-1,0-6-52,16-10 1,-3-11 134,-5-10 0,-8-7 135,-11-2 0,-6-2 90,-6 3 0,-4 2 90,0 0 0,17 49-360,0 6 0,4 4-390,1-4 0,4 0 1,0-2 527,9 6 1,-1-5 0,4-3-1,-3-5 1,7-3 0</inkml:trace>
  <inkml:trace contextRef="#ctx0" brushRef="#br0" timeOffset="36020">4885 10460 7533,'35'-11'-360,"-8"9"719,-1-9 1,1 0-510,-3 4 0,2 0 420,16-8 0,2 0-720,-5 1 1,0 1 89,-3 3 0,-3 1 442,8-2 0,-28 6 0,-8-2 0</inkml:trace>
  <inkml:trace contextRef="#ctx0" brushRef="#br0" timeOffset="36287">5020 10126 7533,'-7'-32'2158,"2"18"-1168,5 27-810,5 9-1819,-2 3 1,1 2 1473,8 2 1029,0 6 1,0 4-775,-4-2 0,-1 3-1183,1 0 1,1 3 0,-3-2 964,-2 10 1,-1-3-1,3-1 1,-1-4 0,2 5-1</inkml:trace>
  <inkml:trace contextRef="#ctx0" brushRef="#br0" timeOffset="36636">4314 9816 7892,'-28'0'2249,"12"5"-1799,32 5 0,13 4-181,1 5 1,4 6 0,2 2-926,-7-3 1,2 2-1,0 1 1,1 1 0,-2-2 14,1 1 0,0-1 1,-1 1-1,-1 5 317,-1 3 0,0 4 0,-2 2 1,-4 1-1,-6 0 285,-9 7 0,-7 1 0,-4-1 1,2-1-1,4-6 0,1-2 0,-1 0 1,-3 1-1,-10 3 0,0 0 1,1 1-1,-1-1 0</inkml:trace>
  <inkml:trace contextRef="#ctx0" brushRef="#br0" timeOffset="37170">6000 9853 7533,'-23'-22'509,"0"0"1,4 3 0,2 1-60,5-7 89,1-4-539,4 9 270,-5-22-270,5 20-180,-4 26-1459,8 22 1,4 10 1625,-3-3 1,-1 4 120,3-3 0,0 6 0,2 3 0,0 1 0,-1 1-332,1-5 0,0 1 0,0 1 0,0 0 0,0 2 0,1 1 246,-1-3 0,0 1 1,1 2-1,-1 0 1,1 0-1,-1 0 1,1-1-1,-1-2-376,1 7 0,-1-2 1,0-1-1,0 0 1,0-1-1,1 1 309,0-2 0,-1 0 0,1 1 0,0-2 0,0-3 0,-1-3-315,1 7 1,-1-4-1,0 0-327,1 8 0,-1 0 1,0-2 344,2 3 1,-2-3 533,-6-8 0,-3-4-192,-7-3 0,-11-13 0,0-12 0</inkml:trace>
  <inkml:trace contextRef="#ctx0" brushRef="#br0" timeOffset="37336">5466 10882 7533,'0'-38'472,"0"1"0,15 6 0,6 0 1,4 2-533,2 3 0,4 2 0,3 1-760,6 2 1,5 0 0,1 2 0,-3 2-274,-3 2 1,-2 3 0,1 0 520,8 1 0,0 2 1,-4 1 695,-10 1 0,-2 1 0,4 0 0,1 0 0,-3-1 0,0 1 0</inkml:trace>
  <inkml:trace contextRef="#ctx0" brushRef="#br0" timeOffset="37554">6372 9692 7533,'-37'19'809,"19"5"1,4 4-1078,0 7 0,3 5 448,2 6 0,1 6 0,2-5-463,1-8 1,1 3 336,3-5 0,-1 7 0,1 2 0,2-1 0,2-5-444,6 0 0,2-5 1,0 3-362,-1 11 0,0 2 0,4-7 751,9-7 0,2-10 0,7-8 0,-2-1 0</inkml:trace>
  <inkml:trace contextRef="#ctx0" brushRef="#br0" timeOffset="37987">6570 9779 7533,'1'48'839,"0"0"1,-6-17-1,4 1-689,15 9 0,9 4 0,-3-5-450,-8-13 0,0 1 434,3 3 1,2 7 0,0-1 0,-2-5-225,0-5 1,-1 1-181,2 12 0,1 6 0,-3-7 376,1 2-376,-3-7 0,-2-4 190,-9-18-550,-6-28 451,-4-1-316,-5-16 0,-1-3 225,0 3 360,5-1 0,0-7 0,1 3-90,4 7 0,2 1 242,-2-13 1,5 1-243,7 13 0,4 6 180,9 2 179,15 15 1,5 11-180,-6 12 0,0 8-120,-7-3 0,-1 3 0,-2 0-15,4 9 0,-9 4 224,-20 12 1,-15-3-315,-9-19 1,-6-5-106,4-1 0,-2-1 0,1-3-319,-5-3 0,0-7 1,5-7-1,5-7 1,11-8-1</inkml:trace>
  <inkml:trace contextRef="#ctx0" brushRef="#br0" timeOffset="38202">7065 9580 7533,'45'14'655,"-1"-1"0,1 0 1,-13-2-1,-1 0 0,1 3-418,5 7 1,4 5 0,-2 1 0,-6-2-798,2 3 1,-2 3 649,-9-3 0,4 5 0,-1 3 0,-3 1 0,-6 0-594,-6 5 1,-5 1 0,-5 1 0,-1 2 503,-1-3 0,-2 3 0,-2 0 0,-2 0 0,-1-2 0,-4 4 0,-2-1 0,-3-2 0,-3-4 0,-7-8 0,1-1 0,-1 1 0,1-1 0</inkml:trace>
  <inkml:trace contextRef="#ctx0" brushRef="#br0" timeOffset="71985">17057 12555 7533,'-33'-6'-630,"4"5"720,-5-16 0,10-2 45,-1 1 0,-1-1-90,6 3 0,1-1 45,-20-13 0,7 21 0,-4 5 44,-2 0 1,-2 3-45,7 2 0,-1 2 0,-1-2 90,-15-1 0,1-4 45,5-2 0,3-6-650,10-5 0,4-4 470,4 2 0,3-2 180,-2-8 0,4 0-210,2 0 165,-9-3 0,-1 1-1,2 6-119,1 4 0,-5-4 0,-1 3-60,-6 6 0,-3 2-30,1-3 0,-4-2 0,2 1-542,6 5 0,1 1 0,1 0 617,-7 0 0,1-2-236,-2-10 0,4-3 236,10 7 0,2-1-45,-3-1 0,1-2 135,-5-8 0,3 2-135,4 11 90,-8-12 0,-2 0 0,3 13 0,-5-7 0,1-1-90,4 4 90,-5-1 0,1-1-1,9 2 382,-4-3 1,1-6-427,16 4 0,2-4-75,1 0 0,0-3 0,3 0-695,1-15 1,4 2 724,1 8 0,1 2 0,2-8 0,0 5 1559,-3 6-1499,-1 4 0,-1-7 0,-1 3-15,-2-1 0,-2 1-459,2-2 1,1-3 0,-1 4 413,-1 1 0,0 1 0,2-14 0,2 3-68,2 11 23,5-12 0,1-1 45,3 14 0,4-14 0,3 0 1441,-1 13-1441,-5 4 0,2-6 0,0 3 0,1 3 0,0 2 0,0-7 0,1-1 0,3-1 0,0 3-180,-2-3 135,7 1 0,2 0-319,-1-1 334,-2 12 0,4-3 0,-2 4 30,-5 4 0,1 1-60,8-7 0,5-2 1,-4 3 59,-6 5 0,0 2-60,9-6 0,5-1 0,-5 2 60,-8 7 0,-1 0-30,10-6 0,3-4 0,-4 3 30,-6 7 0,0 0 0,10-8 0,5-4 0,1 2-30,-2 6 0,1 2 0,2-1-275,-5 0 1,2-1-1,0 0 1,-1 1 304,2 0 0,0 2 0,1-1 0,-1 1 0,3 0 0,-1 0 0,-1 1-691,1-2 0,-3 2 1,2 0 690,3 0 0,1 0 0,1 0-23,-5 0 1,1 0-1,-1 0 1,-5 3 22,-2 0 0,0 1-304,2-1 0,6-2 1,0 0-1,-6 1 304,-3-1 0,1 1-66,5 0 0,6 0 0,2-1 1,-1 1 132,-7 2 0,-1-1 1,0 1-1,4 0-31,2-1 0,2 1 0,2-1 0,2 1 0,-1 0 26,-6 3 0,1 0 0,1 1 0,0 0 1,-1 0-1,-1 0-80,6 0 0,-1-1 0,0 1 0,-2 0 0,-1 1-5,1 0 1,-2 1-1,-1 1 1,2-1 22,3 1 0,3-1 0,-3 1 0,-6-1-90,-2-1 0,2 0 90,-4 3 0,7 0 0,3 1 0,0 0 0,-4 0-28,-1-2 1,-3 1 0,0 0 0,1 0 4,4 1 1,1 0 0,0 1-1,1-1 23,3 1 0,2-1 0,-2 1 0,-6 0 348,-1 0 1,2 2-349,-5-1 0,7 0 0,4 0 0,-1 0 0,-4 0 0,0 0 0,-2 0 0,-1 0 0,2 0-97,4 0 1,0 0 0,1 0 0,0 0 114,-4 0 0,1 0 0,1 0 0,-4 0 0,-5 0-63,7 0 0,0 0 60,-11 0 0,5-1 0,4 1 0,1 0 0,0 0 0,-4 1 118,1-1 1,-2 1-1,0 0 1,0 1 0,4-1-134,2 1 0,4 0 0,1 0 0,0 0 0,0 0 0,-2 1 15,-5-1 0,0 0 0,-1 0 0,-1 0 0,-2 1 0,-1 0-15,7 1 0,-2 0 0,-2 1 0,1-1 22,3 1 1,2 0-1,-3-1 1,-6 0-23,0 0 0,-1 1 18,-3-1 0,6 2 0,2 0 0,-1 0 0,-3-1 12,7 1 0,-4-2 0,1 1 0,5 1 0,1 1 0,0 0 14,-6-2 1,1 1 0,-2 0 0,-5-1-45,-5-1 0,0 0 22,6 0 1,7 1 0,0 0-1,-8-1 23,-5-1 0,-1 0-45,6 1 0,6 1 0,0-1 0,-6 0 0,-5 0 0,-1 0-45,6 2 0,6 1 0,2 1 0,-4 0 507,-2 2 0,-2 1 1,1 0-486,-1-2 1,2 1-1,-1-1 1,-2 2 22,-1 1 0,-2 0 0,0 1 0,3-1 0,0-1 0,-5 2 0,-8 0 0,0 0 0,10-1 0,4-1 0,-4 1 0,-10 1 0,0 1-30,8-1 0,4 2 0,-4-2 30,13 9-30,-14-8 0,4 3 0,-5-3 30,9 8-45,3 1 0,-2 1 45,-8 4-45,0-5 0,1 1 45,-3 3 284,4 3 1,3 4-285,-7-5 0,1 1 0,-5-4 0,2 2 0,-3-1 0,2 4 0,-1 1 0,2 4 0,-3-2 0,-8 2-45,5-2 0,-2 1 45,-3 0 0,1 0 0,0 0 0,-2 1 0,0 2 0,-1-1 0,0-5 716,-2 6 0,-1 3-761,-4-11 0,0 0 45,2 10 0,-1 1 0,-4-12 0,-1 0 0,2 7 0,1-3 1631,1-3-1586,-2 7 0,2 0-45,6-5 0,-4 8 0,-1-1 1089,1-7-1089,-3 12 0,-1 3 0,-4-15 0,-2-2 45,-1 5 0,-2 1 0,-2 5 0,0-3-45,-2 0 0,-1 2 0,1 1 158,7-4-158,-4 4 0,-1 3 0,2-13 0,1-1-45,-3 2 0,-1 1 45,-4 8 0,-1-2-90,-3-8 90,-4 12 0,-1 0-340,-2-10 310,2-5 0,-3 6 0,2-5-60,-10 3 60,4-3 0,-4 5 0,3-6 30,9-11 0,0 0-60,-12 10 0,-6 6 0,1-3 30,9-8 0,1-3 0,-1 1-203,0 1 0,-1 1 1,-1 0 232,-6 3 0,-1 2 0,4-5 0,9-7 0,1 0 0,-12 9 0,-6 3 0,5-3 45,6-8 0,0 0-45,-10 9 0,-5 5 0,4-6-426,5-7 0,0-2 426,2 2 0,-4 3 0,1 1 0,3-5-45,-4 0 0,1-1 0,-1 0 0,-4 4 0,-1 0 0,6-4 45,-1 1 0,-1-1-23,1 0 1,-6 2 0,0 0-1,5-3-442,1 1 1,0-1 464,-2 0 0,-5 1 0,-1 0 0,7-1-45,0 1 0,0-1 90,-2-1 0,-6 0 0,0 1 0,6-2-45,2 2 0,0 0 67,-1-3 0,-8 2 1,1-1-1,6-2-67,2 2 0,0-1 45,-3 0 0,-7 1 0,1 0 0,5-2-45,4-1 0,-1-1 0,-4 1 0,-8 2 0,0 0 0,7-2 0,2-2 0,0 1 22,-2-1 1,-7 3 0,0-1-1,7-1 23,3 0 0,0-1-45,-4 1 0,-7 2 0,-1-1 0,8-1 45,3-3 0,-1 0-9,7 0 0,-7 2 0,-1 1 0,2-1 0,6-1-36,-9-2 0,0 1 22,1 1 1,-7 2-1,0 0 1,7-1-23,1 0 0,-1 0 0,-1-2 0,-6 1 0,0 0 0,7 0 0,2 1 0,0 0 0,-1-2 0,-8-1 0,0 0 0,8 1 45,1 1 0,1 0-113,1-3 1,-7-2 0,1 0-1,5 1 113,1 1 0,0-1-90,3-1 0,-7-1 0,1 0 0,6-1 0,0 1 0,0 0 67,-2 0 1,-6 0 0,0 0-1,7 0 68,3 0 0,0 0-45,-2-1 0,-6 0 0,0-1 0,6 1 45,3 0 0,0 1-45,0-3 0,-7 0 0,1 0 0,5 1-45,1 1 0,1 0 30,-15-2 0,-6-1 0,7 0 15,16 1 0,0-1-75,-13 0 0,-5 0 0,5 0 75,14 0 0,1 1-75,-14 0 0,-5-1 0,6 0 30,15 1 0,-1-1-30,-14-1 0,-6-2 0,7 1 30,-7-2 0,11 0 0,-5-3 0,7 3 0,-5-2 60,9 0 0,-4-3 0,4 1-60,-7-3 180,-6-5 0,1 0-1,6 4-44,-6-4 0,0 0-135,10 5 90,-9-3 0,-1 1-270,5 2 225,-2-2 0,-1 0-45,4 2-45,0-2 0,0-1 135,1 3-90,-2-2 0,0 0-90,1 1 450,-3-3 0,0-2-180,3 5 89,-4-4 1,0 0-180,4 5 0,-3 0 0,1 1 90,7 0-180,-5 0 0,0-1-90,7 0 45,-5-3 0,1 2-315,4 6-45,-5-4 1,1 0 44,3 6-495,-3 2 1,-1 0 135,5 0 719,-6 9 0,-2 5 0,-5 12 0,10-4 0,0 0 0</inkml:trace>
  <inkml:trace contextRef="#ctx0" brushRef="#br0" timeOffset="75485">13946 12121 6633,'-31'-25'-719,"11"12"629,-15-4 90,20 16 0,-25-5 0,-4 6 0,3 0 269,8 2 1,-3 2-315,0 1 0,-3 2 45,4 1 0,-3 0 0,-2 1-13,5-1 1,-2 0 0,-1 0 0,0 0 79,-2 0 1,-1 0-1,1-1 1,-2 1-68,-3 1 0,-1 1 0,-1-1 0,1-1-23,0-1 1,-1 0-1,1-1 1,3 0 52,0 1 0,3 0 0,-2-1-60,-9-1 0,-1-2 0,8 0 30,16-3 0,2 0 0,-13 0 0,-5 0 0,6 0 0,11-3 0,1 0 0,-11 0 0,-4-1 0,5-1 0,-11-9 60,11 3 0,-6-1 0,6 0-60,-11-4 90,14 0 0,-5-2 0,5 1 89,-11-6-149,16 2 0,-3-5 0,3 4-30,-9-10 30,14 10 0,-3-4 0,1 0-99,-7-11 1,0-1 98,4 5 0,-3-2 0,2 1-173,7 6 1,0 0-1,0-1 143,-5-5 0,-2 0 0,5 4 0,9 9 0,0 0 0,-14-18 0,0-4 0,9 2 0,1 1 0,3 9 0,-1-1-30,4 0 0,1-3 0,3 5 30,1-7 0,-3-4 0,0 1 0,2 3 0,-2-6 0,-1 0 0,4 5 0,-6-6 0,0 1 0,4 6 0,-3 1 0,-3-3 45,6 10 0,2 1 0,0 1 0,2 0-45,2-12 0,2 4 0,4 4-90,10-3 0,3-1 180,-4 5-135,10-8 0,3 2-45,-2 9 45,6-9 1,2-1 533,1 13-519,-7 4 0,5-3 0,-3 2 120,13-7-90,-8 7 0,4-2 0,-3 3 45,-10 8 0,1-1-15,12-6 0,5-4 0,-6 3-30,-11 8 0,1 1 30,12-6 0,6-2 0,-6 3-114,-10 4 1,1 1 83,13-4 0,6-1 0,-5 2-103,-11 5 1,0 1 102,5-1 0,7-2 0,0 1 0,-6 1 0,-4 1 0,0 1-23,7 0 1,7-1-1,1 0 1,-8 2 22,-4-1 0,1 0-45,4 1 0,8 0 0,0 0 0,-7 0 45,-2 0 0,0-1-23,2 1 1,6-1-1,1 1 1,-7 1 22,-3 1 0,0 0-23,-1-1 1,5-1-1,2 0 1,-1 1 67,-4 0 0,-1 1 0,1-1 0,2-1-571,2 0 0,3-1 0,1-1 0,-1 0 0,-2 1 526,-1 0 0,-2 0 0,0 1 0,2-2 0,1 0 0,4-2 0,-1 0 0,-2 1 0,-7 1-209,4 0 0,0 0 209,1-1 0,6-2 0,1 0 0,-7 2 45,-3 1 0,1 1-45,-1 0 0,5 0 0,2-1 0,-1 1-45,-6-1 0,0 0 0,0 0 0,0 1-42,-3 1 0,-1 1 1,1 0-1,1-1 42,10-2 0,3-2 0,-2 1 1,-7 2 44,-5 2 0,-1 1-23,0-1 1,6-1-1,-1 0 1,-6 1 67,-3 4 0,-1 0-68,5-3 1,5-1-1,1 1 1,-6 0 22,-2 3 0,-1 1-30,13-3 0,6-2 0,-5 2 30,-11 2 0,0 0 0,8 1 0,6 0 0,-5 0 0,-12 1 0,0 0-30,11 2 0,6 1 0,-1 0-436,-7 0 0,-1 0 0,-1 0 466,-2-1 0,-1-1 0,2 1 0,9 3 0,1 0 0,-8-1 864,-15-2 0,-1 1-864,7 1 0,4 0 0,-1 3 0,11 9 0,-2 2 128,-4-8 0,1 1-128,-5 4 0,2 4 0,-3 0 0,-6 1 0,-2 0 0,0-1 0,7 5 0,0 1 0,-1 2 0,1 3 0,-4-5 0,6 4 0,-10-7 0,4 3 0,1 0 0,1-4 0,0-1 0,-2 1 0,6 10 0,0 2 30,-2-7 0,2 2 0,-4 1 0,-13-2 0,-3 1 0,1 1 0,4 9 0,1 2 0,-2-1-30,-4-9 0,-1-1 0,-2 2 30,0 8 0,-2 1 0,0-2 15,2 10 0,-1-3-45,-5-5 0,1 1 0,1-3 0,1 2 0,-2-7 90,1 5-90,0 1 0,0 0 90,-3-10 267,1 3 0,-3 3-357,-4-2 0,-4 1 0,-1 10 0,-2-1 0,0-10 0,-1-2-45,-6 11 0,-1-7 3210,1-17-3120,0 12 0,-1 0-45,0-13 44,-5 10 1,0 1-45,3-6 0,-10 6 0,-2 0 0,4 0 45,-14 0 0,-2 0-318,3 0 333,4-9 0,-5 3 0,3-3-141,7-5 1,-2 0 109,-9 4 1,-6 1 0,-1-1-90,2-2 0,0-1 1,-2 1-546,10-4 1,-3 1 0,0 0 0,1 0 0,1-1 604,-1 1 0,1-1 0,1 0 0,-2 1-324,0 0 0,-3 0 0,0 1 0,3-1 1,5-2-124,-7 2 0,1 1 312,-3 0 0,-6 3 0,-1 1 0,8-2-54,2 1 1,2 1-1,-6 0 1,-3 2-1,4-2 1,9 0-1,-1-1 1</inkml:trace>
  <inkml:trace contextRef="#ctx0" brushRef="#br0" timeOffset="77603">12173 8639 5811,'33'-27'-360,"-1"0"0,4 0 0,5-3 1,-2 2-19,-8 8 1,-1 1-1,2-1 445,6-4 1,3-1-1,2-1 1,-3 4-8,1 3 0,-2 3 0,2-1-89,-3-1 0,1-1 0,1 0 0,0 1 29,-2 2 0,0 2 0,-1 0 0,0 0 155,5-5 0,0 1 0,-3 1-65,-5 4 0,-1 1 0,-2 0 312,7-4 0,-2 0-222,6-5 0,1 1-180,2 8 0,3 2 191,-10 0 1,2 0-1,1 1-281,5 3 0,1 3 1,2 0 45,-11 0 0,1 2 0,0-1 0,1 1 66,1-1 1,1 0-1,0 1 1,1 0 21,0 1 1,0 1 0,1 1 0,-1 1 0,1 0 0,-1 1 0,1 1 0,-1 1-23,-2-1 1,-1 1 0,1 1-1,-1 1 0,3 2 1,0 0 0,0 2-1,-1-1-22,0 0 0,0 0 0,0 0 0,0 0-23,1 0 1,1 0 0,0-1-1,0 2 23,2 0 0,0 0 0,0 0 0,0 0 0,-2-2 0,0 0 0,-1-1 0,1 0 45,2 1 0,0 0 0,0 0 0,1-3-27,-8-1 0,1-2 0,1 0 0,0-1 0,0 0-230,6 0 0,1 0 1,0-1-1,1 0 0,1-1 212,-6-1 0,2-2 0,0 1 0,0-2 0,0 1 0,1-1-231,2 0 0,1-1 1,0 0-1,0 0 0,0-1 1,0 0 242,-8 0 1,1 0 0,0 0 0,0 0 0,-1-1 0,0 0 0,0-1 16,5 0 1,0-1 0,0 0 0,-1-1 0,0 1 0,1-1-15,-1 0 0,1 0 0,-1 1 0,0-1 0,0-1 0,0 0-15,-3 0 0,1-1 0,-1 0 0,0 0 0,-1-1 0,-1-1 0,5-1 0,-1-2 0,0 1 0,-2-2 0,-2-2-2,5-3 1,-3-2 0,-2-2 0,-4-1 31,1-6 0,-5-3 0,-6-1-30,-9 1 0,-5-2 0,-7 0-120,-6-1 0,-6 0 0,-6 0 0,-7-3 0,-6 0 0,-5 2 20,1 9 1,-2 0 0,-4 2 0,-1 1 135,3 3 0,-2 0 0,-1 2 0,-2 0 0,-1 1-78,-4 0 0,-1 2 0,-2 0 0,-1 1 0,-1 1 57,4 4 0,0 0 0,-1 1 0,-1 1 0,-1 0 0,0 2-73,3 0 1,0 1 0,-1 0 0,0 1 0,-1 1 0,0 0 0,-1 1 57,3 2 0,-2 0 0,0 0 0,0 2 0,-1 0 0,0 0 0,0 1 0,0 1-178,-2 1 0,-1 0 1,0 1-1,0 1 1,0 1-1,0 0 1,0 0-1,0 0 178,4 1 0,1-1 0,0 1 0,0 1 0,-1-1 0,1 1 0,0 1 0,0 0 0,0 1-117,0 0 1,0 2 0,-1 0 0,0 1-1,1 0 1,1 0 0,1 0 0,1-1-1,2 0 117,-3 1 0,1-1 0,3-1 0,0 1 0,-1 1 0,0 0 0,-8 3 0,-2 2 0,0 1 0,1-1 0,5-1 0,7-2 118,-8 3 0,2 0-118,6-3 0,-4 3 0,-3 0 0,1 1 0,3 0 0,1 2 0,2-1 0,1 1 0,-1 1 0,1-1 0,-2 1 0,0 0 0,1 1 0,1 1 174,-4 6 0,0 0 0,3 2 0,4 1-354,-1 6 0,4 2 0,9 2-30,10 4 0,9 2 0,2-4 181,3 3 1,5-2 0,4-10-1,2 0 1,2-4 0,-1-8-1,1 0 1</inkml:trace>
  <inkml:trace contextRef="#ctx0" brushRef="#br1" timeOffset="82483">19598 14576 23872,'20'-25'-1639,"-8"3"1,-1-3-1,-3-6 1,-2-2-1,-4-5 1,-3-1 864,2 10 0,-5 1 1100,-9-3 0,-3 5 640,1 10-450,-4-7 1,-2 0-598,5 6 2073,-19-17-31,27 20-589,-3-4-227,11-5-1613,0 13-494,0-17-309,0 18-82,-11-20 619,3 14 148,-27-19 1029,19 19-265,-4-5 0,0 0 1354,5 3-231,-9-23-199,12 20-160,5-16-1065,1 15-118,1-19-890,4 24-47,-16-24 601,3 25-1062,-5-3 1,-3 1 2185,-13 2-244,6 2 1,-7-1 0,4 1 268,2 5 0,-1 0-322,-5-2 0,-7-3 1,-1 1-1,6 1 540,-3 0 0,0 0-435,-1 1 1,-6-1 0,0 1 0,7 0 149,3-1 0,0 1-467,3 3 0,-6-1 0,1 1 0,7 0 73,6 0 0,1 1-252,-13-2 0,-4 0 0,5 0 143,12 1 1,-1 0-71,-11 0 1,-6-1-1,5 0 106,10 1 0,-1 0-20,-13 1 0,-5 0 0,6 0-125,15 2 1,-1 1 83,-13 1 0,-7 0 0,6 1-157,15 1 1,1 0 193,-13 1 1,-5 1 0,5 0-192,10 1 1,1 1 15,-12 3 1,-3 1-1,4 1-224,12 1 1,0 0 39,-12 3 1,-7 2-1,6-1-54,11-1 1,-1 1 89,-12 1 0,-6 2 1,5-2-113,10-2 0,0 2 129,-12 3 1,-4 2-1,5-1-86,14-4 0,0 1 257,-3-1 0,-6 1 0,1 1 0,4-2 82,1 3 0,-1-1 7,0-3 1,-5 1 0,0 1 0,6-2 67,0 3 1,0 0-15,-2-2 0,-5 2 0,0 0 0,6-2-47,5-1 1,0 2 78,-3 0 0,-7 2 0,0 1 0,7-3 25,5-2 0,1 2-186,-7 7 1,-3 4 0,5-3-131,9-6 0,3 2-108,0 8 1,0 6-1,5-4-797,-2 10 681,9-6 1,1 5 0,3-5-593,8 7 881,3-8 0,2 5 0,1-5-151,13 11 470,-3-11 1,4 4 0,-2-4 1490,-5-7 0,1 0-1174,8 11 0,4 5 0,-2-5 320,-8-11 1,2 0-320,3 2 0,4 3 1,3 1-1,-2-3 154,2 0 0,0-3 0,1 0-352,3 3 0,1-1 1,3 0 38,-1-3 0,2 1 0,0-2 0,-5-3 199,1-1 1,1-1-313,-5-4 1,6 2 0,2 0-1,-3 0 1,-5-2 294,5 3 0,1 0-268,-5-6 1,7 1 0,2 1 0,-2-1-1,-6-2 199,7 4 1,0-1-295,-7-5 0,7 1 1,3 0-1,-3 0 1,-5-2 112,7 3-1,1-2-230,-9-3 1,6-1 0,2-1 0,-1 1 0,-7-1 34,11 2 1,1 0-125,-10-4 1,7 0 0,2-1 0,-2 0 0,-6 0-18,9 2 1,1 0-20,-6-3 1,7-2-1,4 1 1,-4-1-1,-6 1-498,-10 1 0,-4 0 0,6-1 514,2-2 0,7-1 0,4 0 0,0-1 0,-2 1 1,-7 1-481,3 2 1,-5 0-1,6-1 493,-5-1 1,6-2 0,3 0 0,3-1-1,-2 0 1,-2 2 0,-5 0-368,1 2 1,-5 2 0,1 0-1,7-2 448,-6 1 1,4-2-1,5 1 1,3-1-1,0 0 1,0 0-1,-2 1 1,-3-1 0,-5 1-1,5 1 1,-5-1-1,-2 1 1,1 0-1,4 0 1,-1-1 0,-1 0-1,0 1 1,0-1-1,0 1 1,0-1-1,0 1 1,0-1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15:12.866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26814 14055 7533,'38'0'45,"-9"-1"0,0 2 314,6 4-1244,-3-4 0,1-1 885,-6 6 0,2 0 60,2-3 0,3-2 0,3 1-38,5 1 1,5 1-1,1-1 1,-3 0-551,3 0 0,-3-1 1,5 0 545,-4-1 0,5 1 0,1-1 0,-3 0 0,-4-1-48,-3-1 0,-4 0 0,6-2 30,-1-1 0,6 0 0,4-1 0,0-1 0,-2 1 0,-5 0-281,-4-1 1,-5 1-1,1 0 1,6-2 280,-2 0 0,5-1 0,4-1 0,3 0 0,-1-1 0,-1 1 0,-4 0 0,-5 1 22,5-2 1,-6 2-1,0-1 1,6-1-46,-7 1 1,6-1-1,3 0 1,1-1-1,0 0 1,-2 0-1,-3 1 1,-5 0 22,4 0 0,-5 0 0,-1 0 0,5-3-34,-7 2 0,5-1 1,3-2-1,0-1 0,1 0 1,-3 0-1,-3 1 0,-5 2 34,13-6 0,-8 1 0,5-4-13,-10 4 0,4-3 0,3-2 0,1-2 1,-2 1-1,-4 1 0,-6 2 73,4-4 0,-7 1 0,2-5-60,2-2 0,4-5 0,1-3 0,-3 1 0,-7 4-527,-6 3 0,-5 2 0,0-2 587,6-13 0,1-4 0,-5 2 60,-7 9 0,-4 0 0,-1-1-135,-4-2 0,-1-1 0,-2-2 60,1 5 0,-1-2 0,0 0 0,-4 0 0,-1 0 0,-2-1 0,-2 1 0,-3 1-76,-2 0 0,-3 0 0,-1 1 0,-2 0 31,0-1 0,-2 1 0,-1 1 0,-3 0-90,-4-1 0,-2 1 0,-2 1 0,-1 1 69,0 1 1,-1 1 0,-1 1 0,-1 0-70,5 4 0,-2 0 0,1 0 0,-2 0 0,0 2 76,-2 0 1,0 1 0,-1 0 0,0 1 0,-1 0-5,-1-1 0,-1 0 0,0 0 0,0 0 0,2 2-5,-2-2 1,1 2 0,0 0-1,-5 0-22,4 3 0,-4-2 0,-2 1 0,0 0 0,3 1 1,4 2 21,4 3 1,4 1-1,0 0 1,-6 0 10,3 0 1,-5-1 0,-3-1 0,-2 0-1,0 1 1,1-1 0,4 3 0,4 1 56,-4-1 0,5 3 0,1 1 0,-6-2-20,0 1 1,-6-2 0,-3 0-1,-2 0 1,2 1 0,3 0 0,6 3 41,1 1 0,5 2 1,0 1-1,-5 0 10,-1 0 0,-5 0 0,-3-1 0,-2 2 1,2-1-1,4 2 0,5 0 13,-10 2 0,7 1 0,-6 2-52,8 1 1,-5 2-1,-4 1 1,-2 1 0,2 1-1,4-1 1,6 0-9,-8 2 0,7 1 0,-6 5-19,13-4 0,-4 3 0,-2 2 1,-3 1-1,1 1 0,0 1 0,3 0 1,5-1-109,-5 6 1,4 0 0,2 0 0,0 2 0,-3 0 31,3-3 1,-2 1 0,-1 1 0,0 0 0,0 0 0,2 1 0,2-1 49,0 3 0,2-1 0,2 1 0,0 0 0,0-1 0,0 1-57,-4 4 0,-1 1 0,1-1 0,0 1 0,1-1-18,2 0 0,1-1 0,1 1 0,0 0 0,-2 0 18,-1 3 0,-1 0 0,0 0 0,0 0 0,1 0 54,1-2 0,1 1 0,0-1 0,1-1 0,-1 1 0,1-2 0,0 0 0,1-1 0,-1 0 0,1 0 40,-4 7 1,-1-1 0,2 1-1,1-1-67,3-4 0,2 1 0,1-1 0,2-1 195,0-1 0,3 0 0,5 1 0,3 9 0,5 1 0,9-6 172,8-12 1,9-4-256,8 3 1,10 1-1,3-1 1,-2-6-4,-3-6 0,0-5 0,7-1-143,-7 0 0,5 0 1,4 0-1,3 1 1,0-1-1,0-1 0,-4 0 1,-5 0-66,10-1 0,-5-1 0,-1 0 1,5 0 143,-8 0 0,5 0 0,2 1 0,0-1 0,-1 1 0,-2-1 0,-5 1 0,6 0 0,-4 1 0,-2 0 0,0 0 0,4 1 0,-1 0 0,1 1 0,-1-1 0</inkml:trace>
  <inkml:trace contextRef="#ctx0" brushRef="#br0" timeOffset="2383">8244 13249 7533,'31'0'-420,"0"0"0,4 0 0,3 0 195,4 0 1,2 0-750,-9 0 0,0 1 1,2-2 1092,3-2 1,2 0 0,0-2-60,2 1 0,0-2 0,4-3-119,-10-3 1,3-2 0,1-3 0,-1-2-1,0 0 59,2-3 0,-1-2 0,-1-2 0,1 1 0,-2 1-128,-2 2 1,-1 1-1,-1 0 1,0-1-1,-1-3 110,2-6 0,1-3 0,-2-2 0,-3 1 0,-5 6 18,3-4 0,-4-1 0,-4 1 0,2-6 0,-1 0 0,-4 5-588,-1-3 1,-2 2 557,-1 4 0,0-2 0,-1-3 75,-3 1 0,-1-2 0,-2-1 0,1 3 15,-2 2 0,-1 3 0,1-6-7,0-7 1,1-8 0,0-2 0,-1 2 0,-2 7-24,-2 4 0,-2 6 0,0-5 24,1-3 0,-1-5 0,1-2 0,-1 2 0,-1 7-188,0-9 0,-2 3 134,2 2 0,-1-4 0,-1 0 22,-2 7 1,-1-2-1,-1 2 1,1 2-23,-1 3 0,0 3 0,-1-6-15,1 2 0,-2-5 0,0-4 0,0-1 0,-1 3 0,1 3-8,-1-2 1,0 3-1,-1 1 1,1-3 22,0-3 0,-1-3 0,0-1 0,0 0 0,1 2-162,1 5 0,1 1 0,0 1 0,0 0 0,0-1 144,-1-2 0,1-1 0,0 0 0,0 1 0,0 2 18,1 1 0,0 2 0,1 0 0,-1-4 30,1 1 0,0-5 0,0-1 0,0 0 0,0 3 0,1 5-30,-2-6 0,0 5 0,1-6 51,1 6 1,-1-5-1,0-4 1,1-2-1,-1 2 1,1 3-1,0 5 9,0-9 0,1 6 0,-1-6 42,0 7 1,0-6 0,0-4 0,-1-1 0,1 1 0,0 3 0,0 8-14,0-10 1,1 8 0,-1-8-39,0 9 1,0-6-1,-1-4 1,0-1-1,0 2 1,1 3-1,0 6-21,1-7 0,-1 6 0,0-6 21,0 8 0,-1-6 1,0-3-1,0-1 1,0 0-1,-1 5 1,2 5-22,-2-8 0,0 6 0,-1-6-30,1 9 0,-1-5 0,-1-4 0,0 0 0,0 1 0,-1 3 0,2 7-134,-4-8 0,0 6 0,1-2 98,1 4 0,0-2 0,0-2 0,0 1 1,-2 3-10,-1 1 0,-1 1 0,0 2 0,0 2 75,1-2 0,0 2 0,-2-4-188,-3-3 1,-1-6 0,-2-1 0,0 1 0,3 6 97,1 3 0,1 4 0,-3-4 6,1 1 0,-3-4 0,-1-3 0,-1-1 0,1 3 0,2 4-36,-6-9 0,2 4 0,-2-2 44,4 7 1,-2-3-1,0 0 1,-1 1-1,1 2-22,-1-1 1,0 2 0,1 1-1,-2 0 240,2 1 1,-1 1 0,0 0 0,-2-3-209,-1 1 0,-1-2 0,0-1 0,-2 0 0,0 2 72,-1 1 0,-1 0 0,0 1 0,0 0 0,1 1 109,-3-5 1,1 0-1,-1 1 1,-1 1-110,1 5 0,-2 0 0,0 1 0,1 3 0,4 4-36,-6-1 0,-1 3 22,1 0 1,-6-3-1,1 1 1,4 4-23,1 2 0,-2 4 0,-4 1 0,-6 1 0,-2 1 0,6 3 45,-3 1 0,-2 5-27,9 2 0,-7 1 0,-2 2 0,1 1 0,6-1-43,1 3 0,4 0 1,-2 1 46,-2 1 1,-3 1-1,1 1 1,0 2-23,5 3 0,0 2 0,1 0 0,2 0 143,-2 0 1,2 0 0,-4 3-159,2-1 0,-4 4 0,-2 2 0,-1 0 0,3 0 0,4-3-145,-6 4 0,6-2 1,-6 5 133,10-6 0,-3 3 0,-4 2 1,0 1-1,1 0 0,2-1 1,3-2-140,-3 5 1,3-3 0,2 1 0,-3 3 104,6-5 0,-1 3 0,-1 1 0,1 1 0,1-1 1,2-1 36,-5 8 1,2 0-1,1-1 1,3 2-91,2-1 1,2 1-1,1 1 1,1 0 67,1-1 0,0 0 0,1 0 0,1 1 22,2 0 1,0 0-1,2-1 1,0-1-8,-3 2 0,1-2 0,1 4 52,3 0 1,0 5-1,1-1 1,1-6-68,-2 1 0,1 1 45,4-6 0,0 6 0,0 2 0,1-2 0,0-6 0,-2 6 0,0-1 72,1-4 0,1 6 0,-1 3 0,0-3 0,0-4 18,-1-5 0,1-3 0,-2 4-45,1 1 0,-2 5 0,0 4 0,0 0 0,0-2 0,0-6 44,-3 6 1,1-5 0,-2 7-39,2-8 1,-1 6-1,-1 3 1,-1 1-1,1 0 1,0-3-1,2-6-29,-1 1 1,2-5-1,-1 0 1,-1 5-23,0-2 0,0 4 0,-2 3 0,0 2 0,0 0 0,0-1 0,2-3 0,1-5 22,-2 6 1,3-6-1,-1 0 1,-1 6-12,2-5 0,-2 6 0,0 3 1,-1 1-1,0 1 0,1-3 1,2-2-1,1-6-11,-1 4 0,3-6 0,0 0 0,-1 6-34,1-4 0,-2 4 1,0 4-1,0 1 0,1 1 1,0-2-1,1-4 0,2-4 56,1 4 1,1-6-1,1 0 1,0 3-23,-2 2 0,-2 4 0,1 0 0,1 0 0,1-2-68,1 0 1,2-1 0,1-1-1,0 0-36,0-1 0,0 1 0,0-1 0,1 3 104,0-4 0,0 1 0,0 1 0,1 0 0,1-1 0,1 9 0,2 0 0,1-1 0,2-1 0,1-3 0,1 0 0,1-2 0,1-2 0,1 1 0,2-3 0,3 2 22,3 1 1,4 3 0,1-2-1,-2-6 38,-4-10 0,-2-3 0,4 2-60,4 5 0,4 4 0,2 2 0,-1-2 0,-5-6 0,-2-5 0,-3-4 0,4 3 18,5 6 0,6 4 0,1 2 0,-2-1 0,-5-5-18,-6-5 0,-4-2 0,2 2 0,1 3 0,3 4 0,2 2 0,-3-2 0,-5-3 0,4 11 0,-4-2 0,-1-3 0,-1 2 0,-2 1-121,-3 3 0,-4 1 1,1-2 150,-1-6 0,0-2 0,-2 2-30,0 6 0,-1 3 0,0 2 67,0-4 1,-1 3-1,1-1 1,-2-3-68,-1-5 0,0-3 0,0 4 62,1 7 0,1 7 1,0 1-1,1-2 1,-1-8 72,2 4 0,2-1-27,-1-8 0,1 6 0,2 2 0,-1-2 0,0-7-108,5 5 0,4-2 135,0-1 0,6 6 0,1 0 0,-1-7-165,0-6 0,0-5 0,0 1 30,4 6 0,1 1 0,0-4-45,9-3 0,1-2-45,-13-7 0,0 1 1,3-3 222,1-4 1,2-3-1,5-1-148,-2-2 0,6-1 0,3 0 0,1-2 0,-2 0 0,-4-1 77,-1 0 1,-3-1 0,1-2 0,5-3-97,-3 0 0,6-3 0,3-1 1,3-2-1,-1 0 0,-1 0 1,-5 0-1,-5 0 34,5-2 0,-7 0 0,-1-1 0,6-2 0,-7 2 0,5-1 0,2-1 0,2-1 0,-1 0 0,-1 0 0,-2 1 0,-4 1 0,10-7 0,-5 2 0,-1 0 0,2-1 0,-6 4 0,0 0 0,0-1 0,0 1 0,0 0 0,0 0 0</inkml:trace>
  <inkml:trace contextRef="#ctx0" brushRef="#br0" timeOffset="6270">22152 13621 7533,'-7'-26'0,"0"0"0,-4-21 629,11 27-89,17 14-360,-7 7-180,19 17 90,-11-1 0,-1 2-180,12 15 0,-9-5 0,1 6 0,-4-1-401,-4-3 0,-2 4 423,1 6 1,3 7 0,-2 3-1,-2-7-556,-6-9 1,-2-3 0,0 6 593,0 4 0,2 6 0,0 5 0,-1 1 0,-1-3 0,-1-7-574,-3 6 0,-1-5 0,-1 8 592,1-13 1,-1 6 0,-1 4 0,1 3-1,-1 0 1,-1-2 0,1-3 0,0-5-12,-1 7 1,0-7-1,-1 1 1,-1 6 33,1-7 0,-1 6 0,-1 3 1,0 1-1,0 1 0,0-2 1,1-4-1,1-5-34,-1 6 1,2-6-1,0-1 1,-1 6 60,-1-4 1,0 6-1,-2 2 1,1 1 0,0-1-1,1-2 1,1-5-335,1 5 0,2-5 0,0-1 1,-2 4 369,0-8 1,-1 2 0,-1 2 0,1-1 0,0-2 0,1-3-384,2 13 0,1-3 1,-1-3 367,-2-7 1,-2-2 0,3-1 60,2-1 0,3-1 0,-2 0-9,-1 13 1,-1-1-52,2-8 0,2 1 0,-1-1-60,-1 12 0,2-4 0,1-12 0,1-3 0,4 17 0</inkml:trace>
  <inkml:trace contextRef="#ctx0" brushRef="#br0" timeOffset="6762">20901 16397 7533,'42'2'206,"1"0"1,0 0 0,0 0 0,0 1 0,0-1 0,6-1 0,1 0 0,-1 0 0,-3 1 0,-4 0-1300,0 1 1,-6 1 0,5 0 741,-2-2 0,4 1 0,2-1 1,0 1-1,-4-1 104,1 0 0,-3 0 0,1 0 0,2 0 283,2 1 0,4 1 0,0-1 0,-1 1 0,-2-1 2,-3-1 0,-3 0 1,1-1-1,5 1 7,-6-1 0,4 1 0,3-1 0,1 1 0,1-1 0,-1 1 0,-2-1 0,-3 1-235,6 0 0,-5 1 0,0 0 0,2-1 0,7 1 197,-13-2 1,4 0-1,3-1 1,3 1-1,2-1 1,0 1-1,1-1 1,-1 0-1,-2 1 1,-2-1-1,-4 1 1,-3-1-26,13 1 0,-6 0 0,-3 0 0,3 1 0,7-1 25,-14 0 1,4-1-1,3 1 1,3 0-1,1 1 1,2-1-1,-1 0 1,-1 0-1,-1 0 1,-3-1-1,-3 1 1,-4 0-44,14-1 0,-8 1 0,-1-1 0,1 0 0,7 2-22,-12-1 1,4 1 0,4-1 0,1 2-1,2-1 1,1 0 0,-2 1 0,-1-1-1,-2 0 1,-4 0 0,-5 0 21,7 0 0,-6-1 0,-3 0 0,2 1 0,5 0-54,-1 0 0,4 1 0,4 0 0,2 1 0,0-1 0,-1 1 0,-2 0 0,-4-1 1,-6 0 21,7 1 1,-7-1-1,-1 1 1,3 0 31,5 0 0,3 0 0,1 1 0,-2 0 0,-6 1-324,3 2 0,-5 2 0,-2 0 397,8 6 1,-2 2 0,0 3 0,-3 2 0,-13-2 0,1 0 0</inkml:trace>
  <inkml:trace contextRef="#ctx0" brushRef="#br0" timeOffset="7249">23081 16212 7533,'-20'-30'472,"0"0"0,0 0 0,-9-16 1,1 15 156,4 35-899,-8 14 180,1 4-120,11 1 0,-3 7 1,3-3-400,1-4 1,-1 1 473,-4 5 0,-5 6 0,-1 1 0,4-4-388,0 1 1,-1 1 324,0-2 0,-4 5 0,-3 2 1,0-2-1,5-4-222,1-3 0,3-5 1,-5 5 303,4-3 0,-4 3 1,-4 3-1,0 0 0,0 0 1,2-3-1,3-4 116,-7 5 0,3-5 0,-5 4-26,5-5 0,-6 4 1,-3 2-1,-1 0 0,0 0 1,3-3-1,6-3-398,-9 4 1,6-4 0,-7 3 490,11-7 1,-4 1-1,-3 3 1,-2 0-1,0 0 1,2-1 0,2-1-1,5-3-22,-4 2 0,6-3 0,-1 1 0,-4 2 45,-1 0 0,-5 4 0,-3 1 0,0 1 0,1-1 0,4-1 0,5-5-585,-5 4 0,7-3 0,-3 2 562,-2 3 1,-4 3-1,2 0 1,5-2 111,8-3 1,4-1 0,1 0-183,-2 9 0,0 0 93,-4 4 0,2-1-81,9-3 0,4 1 36,5 0 0,2 0-227,1 4 1,5 0 181,7-2 0,4-3 0,-2-7 0,2-2 0,20 11 0</inkml:trace>
  <inkml:trace contextRef="#ctx0" brushRef="#br0" timeOffset="8266">25462 15716 7533,'-40'-9'427,"1"-1"0,-1 1 0,-7-6 1,6 8-428,16 19 0,4 4 90,5-4 90,-13 28-540,17-10 180,-1 3 180,6 15-842,13-3 662,5-23 0,3 0 159,13 9-24,9-14 0,3-5 135,1-3-31,-6-6 1,6-1 0,-6-2 120,13-7-90,-10-1 0,5-2 0,-6-1-90,-12 1 0,-1-2 0,9-8 0,3-5 0,-5 1 45,-10 6 0,-2-2-45,0-9 0,1-5 0,-4 5-10,-1-10 100,-18-2 0,-9 2-90,-10 14-512,-8 1 1,-3 3 601,-13 7-90,20 7 0,-1 2 180,-20-1-45,18 6 0,-1 0-45,-17 0-339,4 6 0,1 4 249,17 2 0,2 3-105,-7 5 1,2 4-31,11-3 0,6 2 135,-1 25-269,8-15 44,14-9 0,4-1 225,-2-1-45,15-1 0,4-2-45,-5-4 0,12 0 0,0-1 90,-5-6-45,5-1 0,1-3 45,-8-4 90,-1-4 0,0-3-180,-7-1 424,12-15-334,-25 9 270,2-4 90,-17-6-450,-1 9 270,-27-8-180,10 16 90,-14 7 0,-4 5 90,-3 15 70,3-6 1,1 4-206,14 2 0,3 2-45,4-6 0,2 1-45,1 4 0,5 0 135,5 5 468,-4 15-648,9-19 180,2 7-90,24-11 0,-2-10 45,11-6 0,3-4-45,2-6-30,-7-4 0,5-5 0,-5 0 30,-8 3 0,0-2 30,7-10 0,3-6 0,-4 3 104,-9 7 1,-3-1-45,1-10 0,-1-4 0,-5 4 604,-5-13-514,-14 4 0,-10 3 135,-3 20 0,-5 4-1662,-9-3 1,-1 5 1436,6 8 0,0 5 0,2 1 0,1 5-198,-2 8 0,2 6 63,-1 4 0,1 3-720,-1 10 1,3 2 133,7-4 0,4 0 541,5-1 0,5-2 90,7-7 0,3 0 0,4 2 0,3 1 0,5 0 0,0 1 0</inkml:trace>
  <inkml:trace contextRef="#ctx0" brushRef="#br0" timeOffset="9244">27209 15666 7533,'0'-19'0,"0"1"0,0 0 899,0 4-4176,6-20 2603,-5 23 1993,10-11-1319,-9 22 859,3 11-679,-21 19-360,6-6 0,-1 3-266,-12 9 1,-2 2 145,8-9 0,0 1 0,0-2 284,-8 8 0,-1 0-74,-1 2 0,0 1-360,3-5 0,-1-1-327,-5 2 0,-2 1 537,11-10 0,-1 2 1,2-3 239,-3 3 0,1-3 0,-2-3 0,2-3 0,-4-1 0</inkml:trace>
  <inkml:trace contextRef="#ctx0" brushRef="#br0" timeOffset="9478">26739 15704 7533,'4'-34'0,"-1"0"0,3 2 0,-1 13 0,-4 19 0,10 7 2248,2 16-1078,1 20-2051,-2-12 1,-1 1 970,-6 0 0,-2 1-450,5-3 0,1 0 90,-3 6 0,0-1 90,1-11 0,0 1 90,1 10 1,2 2-91,1 0 0,1-3-135,-2-9 0,0 0 90,4 8 0,2-1-270,4-10 1,2-2-38,0 4 1,1-3 531,0-7 0,0-1 0,0 2 0,1-2 0,7-6 0</inkml:trace>
  <inkml:trace contextRef="#ctx0" brushRef="#br0" timeOffset="9767">27606 15654 7533,'9'-35'1092,"0"1"0,5 1 0,3 11-321,16 27-681,4 8-1860,-1 6 1681,-5 0-361,7 10 405,-14-14 0,0 2-495,-7 2 0,0 0 572,4-1 1,0 2-753,-3 11 1,-1 1 116,11 1-72,-9 4 1,-2 0 674,2-8 0,-1 2 0,-6-21 0</inkml:trace>
  <inkml:trace contextRef="#ctx0" brushRef="#br0" timeOffset="9981">28338 15530 7533,'-25'-6'1034,"-1"-1"1,-11 2-1125,18 29 0,3 11-990,1 1 0,-1 3 960,-3 1 0,-2 4 0,0 0-973,1-1 1,0 1 0,1-1 933,0-1 1,0-1-1,0 2-201,1 3 0,0 2 1,2-3 82,-2 1 0,3-3 277,2 6 0,0-4 0,1-16 0,2-6 0,3-5 0</inkml:trace>
  <inkml:trace contextRef="#ctx0" brushRef="#br0" timeOffset="10411">29019 15704 7533,'6'-29'1349,"1"0"0,5-14-809,-5 19-180,9 12-91,-2-1-898,11 7 269,5 6-180,-3 6 360,-3 1-719,11 10 269,-2-9 135,-9 4 1,1 0-2783,20 1 2532,-14 5 655,-13-5-90,-12 5 675,-17 6 0,-6 4-315,1-1 0,-2 1-303,-7 6 0,-4 3 1,-1 0 242,0-4 0,0 1 0,0 0-53,5-4 0,-2 1 1,2 1-1,1-1-7,-2 9 0,3 1 0,2-3-105,-3 2 0,12-2 45,26 3 0,12-7 90,14-18-180,-10-7 0,5-1 0,-1-3-180,8-3 1,-1-4-865,1 0 0,0-1 1044,1 3 0,-2-2 865,-12-2 1,-1-3-776,13-1 0,0-1 0,-12-1 0,-1-1 0,11-4 0,-1 0 0</inkml:trace>
  <inkml:trace contextRef="#ctx0" brushRef="#br0" timeOffset="10617">28859 16174 7533,'20'-22'629,"1"0"1,13-4-91,-9 13 1,3 4-1247,12 7 1,3 2 526,5-5 1,2 0-764,-6 3 1,4 3 0,-4-2 462,-8 0 0,-2-2 1,0 2 29,14 1 0,-1 0 450,2 0 0,-3 0 0,-13-3 0,-1 0 0,12 0 0,0 0 0</inkml:trace>
  <inkml:trace contextRef="#ctx0" brushRef="#br0" timeOffset="10867">30160 15381 7533,'25'-6'0,"11"5"0,-3 1 297,-9 7 1,0 4 331,4 10 1,-1 6-1159,-6 0 1,-2 3 0,-1 0 708,7 12 0,-4 3-60,-9-9 0,-1 2 0,-5 1-840,-6 2 1,-5 1-1,-1 1 562,-1-6 1,0 0 0,-2 0 0,0 0 27,-5 9 1,-1-1 0,-2 0-1,0-2 1,-1 0 0,-2-5 0,-5-1-1,1 1 1</inkml:trace>
  <inkml:trace contextRef="#ctx0" brushRef="#br0" timeOffset="11150">28611 16707 7533,'12'-32'2428,"1"8"-1528,5 22-540,-10 11-2429,8 32 1709,-14-1-1690,-2 10 2050,-7-2 0,-11-4 0,8-19 0,1-1 0</inkml:trace>
  <inkml:trace contextRef="#ctx0" brushRef="#br0" timeOffset="11428">27445 16471 7533,'12'-22'1259,"1"0"0,6-13-1169,-1 58-1079,-5 2 314,-9 4 1,-2 1 674,-2 9 0,-2-7 0,-2-1 0,-9 1 0</inkml:trace>
  <inkml:trace contextRef="#ctx0" brushRef="#br0" timeOffset="11797">26392 15542 7533,'-33'-33'1529,"4"4"-1079,16 28 269,1 8 1,0 34-630,5-9 0,1 5-676,3-6 0,1 3 0,0 1 346,1 9 0,0 1 1,3 1-384,3 2 0,3 0 0,3 1 510,0-9 1,2 1 0,1-1-1,3 0-630,2 1 0,2 0 1,2-1-1,2-1 540,3-1 1,2-1 0,1-1 0,-1-2 11,4 4 1,0-3-1,1-1 1,-1-2 0,1-3-1,-2-2 1,4 2 0,0-1-1</inkml:trace>
  <inkml:trace contextRef="#ctx0" brushRef="#br0" timeOffset="16167">13785 12233 7533,'31'-30'449,"11"3"1,-9-3-1295,-7 20 1,1 1 1024,8-9-180,6 11 270,1-4-405,-9 10 0,1 1 180,-8-3 0,-1 0-180,9 2 0,1 2-45,-1 4 1,2 1-1,3 0 0,4 0 0,-1 1 150,-7 0 0,-1 0 0,3 0-790,8 0 1,6-1 0,-1 0 0,-7-1 807,1-1 0,0-2 30,-6 0 0,6-1 0,3 1 0,-2-2 0,-6 1-78,-2-1 1,-5 0 0,5 0 119,0 0 0,7 0 0,2 1 0,1-1 0,-2 0 0,-6-1-414,4 0 0,-4-2 0,5 1 399,-2 1 0,6 0 0,4 0 0,-1 0 0,-2 0 0,-7 0-196,6-2 0,-5 1 0,6 0 181,-5 0 0,7 1 0,3 0 0,0 0 0,-3 1 0,-6-1-60,3 1 0,-6 0 0,4 0 48,-6-1 0,2 0 0,2 0 0,0 0 0,-3 0 4,1 0 1,-1 1-1,-2 0 1,0-1-276,6 0 1,-1-2-1,2 2 275,-7 0 1,2 1 0,1 1-1,0-1-22,0 0 0,1 0 0,1 0 0,4 0 15,-3-1 0,4 0 0,1 0 0,2 0 0,-1 0 0,-2 0-81,-3 1 1,-2 0 0,0 0 0,0 0 0,1-1 0,2 1 65,-3-1 0,1-1 0,2 1 0,0-1 0,1 1 0,-2-1 0,-1 1 0,-3 0 0,10 0 0,-3 1 0,-1 0 0,-1 0 0,1-1 0,-6 1 0,1-1 0,0-1 0,0 1 0,-2 1 0,-1-1 92,8 1 0,-3 0 0,0 0 1,4 0-138,-5 0 0,2 0 0,2 0 0,0 0 0,1 0 0,0 0 6,-6 0 1,1 1-1,0 0 1,0 0-1,0 0 1,-1 0-1,-1-1 79,2 1 1,-1-1-1,-1 0 1,1 0-1,1 0 1,2 1-53,-2-1 1,3 1 0,2 0 0,1 0-1,-1-1 1,-3 1 0,-3 0 0,-6-1-19,11 0 0,-7 0 0,5 0 45,-1 0 0,6 0 0,3 0 0,0 0 0,-3 0 0,-7 0 15,1 0 0,-5 0 0,5 0-43,-7 0 0,5 0 0,4 0 0,1 0 0,-2 0 1,-3 0-1,-6 0 43,5 0 0,-6 0 0,6 0-30,1 0 0,8 0 0,3 0 0,0 0 0,-3 0 0,-8 0 60,0 0 0,-6 0 0,6 0-16,-2 0 1,6 0 0,3 0 0,0 0 0,-2 0 0,-7 0-232,3 0 0,-5 0 1,3 0 186,2 0 0,2 0 0,1 0 0,-2 0 89,5 0 1,-2 0 0,-3 0-90,5 0 0,0 0 30,-7 0 0,4 0 0,-2 0 32,-7 0 0,-1 0 1,2 0-33,6 0 0,1 0 0,2 0-8,-8 0 1,1 0-1,0 0 1,1 0-23,1 0 0,0 0 0,0 0 0,0 0 22,-1 0 1,1 0-1,-2 0 1,-1 0 7,2 0 0,-2 0 0,2 0-30,2-1 0,4-1 0,-1 1 0,-7 0 45,2 0 0,0 0-23,-1-1 1,6 0-1,-1-2 1,-7 1-23,-5 0 0,-1-1 0,7 1 0,4-2 0,-7 1 608,7-3-1013,-10 3 0,-4 3 135,-9 6 270,2 2 0,-11 11 0,1 1 0</inkml:trace>
  <inkml:trace contextRef="#ctx0" brushRef="#br0" timeOffset="20212">25437 15877 7533,'0'-20'-1080,"0"3"810,5 4 360,-3 6-269,9-4-1,-4 10 180,0-5-90,4 6 90,-4 0 0,5 0 0,-5 0 0,4 0 0,-4-5 0,5-2 0</inkml:trace>
  <inkml:trace contextRef="#ctx0" brushRef="#br0" timeOffset="21178">25499 15777 7533,'-26'-12'-90,"8"5"270,12-3 0,1 8-1,3-9-179,-3 10 90,5-5-180,0 6 270,0-6-360,0 5 180,0-4-90,0 5 1,0 0-1,5 0 90,-3 0-90,3 0 180,-5 0 1079,0 0-1259,-5 0 0,3 0 0,-3 0 90,-1 0 0,-1 0 0,-10 5-90,3-4 0,-32 11 90,21-11-1639,-16 5 1,-3-1 1523,-1-3 85,8 0 0,-4 2 0,3 0-277,8 0 1,1-1 306,-9 0 0,-3-1 0,4 0 0,8 1 0,2-1 0,-10-2 0,-3 0 135,-7 3 0,0 0-225,15 0 0,-2 1 90,-9 0 0,-5 0 0,6 0-90,9 0 0,1-1 90,-10 2 0,-6 1 0,6 0-45,9-2 0,-1 0 15,-10 3 0,-5 2 0,3-2 30,8-3 0,-1 1-30,-7 3 0,-5 3 0,2-3 0,13-4 0,1-2 0,0 2-272,-5 3 1,0 2 0,1-2 301,-4 0 0,1-1 0,-6 0 0,2 0 45,12 0 0,-1 1-90,-10-1 0,-1 0 45,10 0 0,-1 0 45,-11 1 0,0-1-45,10 0 0,0 0 0,6-2 0,-1 0 0,-2 1 0,-8 2 0,-2 1 0,3 0 0,-1 2 0,-3 1 0,7-4 0,-6 1 0,1-1 0,4 1 0,-5 2 0,2-1 30,8-3 0,-2 0 0,0 0-30,-1 2 0,0 0 0,1 0 0,-7-1 0,0 1 60,9-1 0,-1 1 0,-2 0-15,1-2 0,-2 0 0,-1 0 0,5-1 45,-11 3 0,-1 0-54,8-1 0,-7 1 0,-2 1 0,3-1 0,5 0 9,-6 0 0,0 0-9,10 0 0,-7 2 0,-1 0 0,2 0 0,6-2-36,-9 0 0,2 0 0,1 2 0,-6 3 0,0-1 0,7-2 45,3-1 0,0-1-75,-6 3 0,-6 1 0,7-1-15,11-3 0,2-2 45,-10 3 0,1 0 45,11-3 0,1 1-225,-17 5-90,-4 0-598,17-2 0,1-2 688,-12 1 180,15-1 0,1 0 1646,1-7-1646,-16 5 90,23-6-180,-9 0 270,27 0 605,0-6-785,5-1 90,30-21-270,-11 5 454,7 2 0,2 1-274,1-1-45,-11 7 0,2-1 45,8-3 0,-1 1 0,7-7 120,-10 8 0,4-3 0,-4 3-210,4 0 225,2-5 0,-1 2 45,-7 9-90,4-12 3186,-8 15-3204,-15 1 108,-2 6 180,-13 6-270,-5 13 89,-1-6 1,1 22-270,-1-19 225,9 9 0,1 1-315,-2-8 225,4 10 0,2 0-135,-1-4-180,0 23 181,0-27-91,0 9-360,-22 7 360,0-7 67,-13-2 0,-6-2 0,8-8 0,-1-1 0,1-1 1,0-1-1,1 0 0</inkml:trace>
  <inkml:trace contextRef="#ctx0" brushRef="#br0" timeOffset="22227">20218 15517 7533,'-31'-19'-360,"0"0"0,-9-6 720,-5 9-270,30 14 0,-14-3 360,-1 5-181,8 0 91,-18 5-270,24-3 270,-13 9-90,16-10 359,-5 10-449,11-4 90,-10 5-180,4 0-90,-29 12 0,8-4-1162,0 4 1,-3-1 1161,11-8 0,-1-1-45,-7 11 0,-5 3 0,3-7 0,-5 1 0,-2 0 0,1 1-634,4 0 1,0 0-1,-2 1 1,-2 1 603,2-3 0,-2 1 0,-3 1 0,0 0 0,0 0 0,1-1-287,2-1 0,1 0 0,0 0 0,-1-1 0,1 1 0,0-1 347,-2 0 0,1 0 0,0 0 0,-1 0 0,0 0 0,0-1-182,-2 0 0,0 0 0,0 0 0,0 0 0,-1-1 0,0 1 171,6-3 0,0 0 1,0 0-1,-1 0 0,1 0 1,1-1-1,1-2 32,-6 2 0,3-2 0,-1 0 0,0 0 0,-4 1 16,6-1 1,-2 1-1,-3 1 1,0 0-1,0 0 1,1-1-1,3 0 1,3-2 44,-10 3 1,5-1-1,1-1 1,-5 2-30,4-2 1,-4 2-1,-3 1 1,0 0-1,1 0 1,2-1 0,6-2-39,-3 2 0,5-1 0,1-1 0,-2 1 67,-5 0 0,-1 0 1,-1 0-1,-1 0 5,4-1 0,-2 1 0,-1 0 0,2-1 0,4-2-12,-5 2 0,3-2 0,-4 1-107,5-2 0,-4 2 1,-4 1-1,2-1 1,2 0-1,7-3 77,2 1 0,5-2 0,-3 0-84,-2 0 0,-5 1 0,0 0 0,1 0 0,7-2 54,-4 3 0,2-1 162,-3-2 1,-3 1 0,7-3-343,-7 1 180,-4-2 1171,15-5-1171,5 0-90,1 0 2057,7 0-1787,11 0 2720,-4 0-2450,10 0 1050,-4 0-1770,5 0 700,5 0-610,2 0 96,16 0 84,-7 6 0,13-5-180,-4 9 0,2 2 90,17-2-905,-1 7 0,2 0 905,-15-9 0,-1 0 45,7 5 0,1 3 0,11-1 0,0 0 0,-8-2 0,1 1 15,-8-2 0,1 0 0,2 0 60,10 2 0,2 0 0,-1 0-1001,-10-3 1,-1 0-1,2 1 948,0-1 1,2 1-1,1 1 1,3-1 76,2 1 0,3 0 0,2 0 0,-2 0 0,-4 0-32,-6-1 1,-3 0-1,1 0 1,4 2-23,-3-3 0,4 2 0,3 0 0,1 0 0,-1 0 0,-3 0 0,-6-2-599,12 6 0,-7-2 0,2 2 576,-3-2 1,1 1-1,2 1 1,0-1-231,-4 0 1,2 0-1,1 0 1,-2-1 0,-4 0 192,4 0 0,-4 0 0,5 1-106,-3-1 1,5 1 0,3 2 0,1-1-1,-3-1 1,-4-1 142,-2-2 1,-3-1 0,-1-1-1,2 1 41,2 1 0,1 1 0,2-1 0,-1 1 0,-2-1-41,3 2 1,-1-1 0,0-1-1,-1 1-45,-2-2 1,-1 1 0,0-1-1,-2 0 32,3 1 0,-2-1 0,2 2 36,0 0 0,3 1 0,-2 0 0,-3-1 0,6 1 0,-1 0 0,1 1 0,0-1 0,1 1 0</inkml:trace>
  <inkml:trace contextRef="#ctx0" brushRef="#br0" timeOffset="22700">18917 15914 7533,'-36'25'179,"0"0"1,-1-1 0,1 8 0,0 2 0,6 4-1273,10 1 1,4 3 0,0 1 562,-3 0 1,-1 1-1,1 1 485,5-8 0,1 1 0,0 1 1,-2 1 44,-3 4 0,-1 1 0,-1 0 0,1 0-68,2-3 1,1-1-1,0 2 1,-1 2 37,2-5 0,-1 4 0,-1 1 0,1 0 0,1-3 0,2-5 0,-1 3 0,2-5 0,-1 6 30,1-4 0,-1 7 0,-1 2 0,1 0 0,1-4 0,2-5 0,1-2 0,2-5 0,-1 4 0,0 6 0,-1 6 0,0 2 0,1-3 0,2-6 45,1 4 0,2-1-45,0 1 0,-1 7 0,1-1 0,2-8 0,3-6 0,2-1-90,-3 9 0,1 5 0,1-7 45,3-11 0,1-3-45,-1 11 0,0 1-315,3 3 1,0-2 269,-5-13 0,0-1-135,7 18 0,0-1-27,-2-9 297,9 7 0,0-16 0,1 0 0</inkml:trace>
  <inkml:trace contextRef="#ctx0" brushRef="#br0" timeOffset="23179">19127 16013 7533,'12'-40'-428,"-5"6"1,-1 21 0,-6 1 0</inkml:trace>
  <inkml:trace contextRef="#ctx0" brushRef="#br0" timeOffset="24069">18941 15963 7533,'-33'0'-90,"10"0"450,12 0-181,5 0-89,-7 0 90,1 0 0,5 0-270,-4 0 180,4 0 90,0 0-270,-4 0 180,10 0-180,-5 0 90,1 0 0,3 0-90,-3 0 180,5 0 270,16 0-360,-6 0 45,14 1 0,3-2-45,3-4-199,-2 2 1,3-1 108,-1-4 0,0-2-1244,-3 1 0,0-1 1378,8 1 1,1-1-90,3-7 1,1-1-373,4 2 0,2-1 447,-7 0 0,1-2 0,-2 0-30,3-1 0,-2 0 90,4-1 0,-5 1-90,-5-5 90,8 0 0,-14 6-155,-3-5 155,-6 11-90,-11 0 466,-1 2-466,-6 10 2555,0-10-2375,0 10 854,0-5-1394,-6 6-1,-1 0 91,-5 6 90,0 0-90,-6 13 180,4-6-90,-4 5 180,5 5-179,1-7 89,0 13 449,-6-10-269,4 6 180,-4-6 0,-5 15-180,8-6-183,-9 9 318,12-9 0,1 2-727,-5 1 1,0 3 591,2-1 0,-1 3 0,0-1-1020,0-4 0,0-1 0,1 0 960,1 3 0,1-1 0,0 0 15,-7 8 0,2 0-535,3-2 1,2-1 399,-4 3 0,1 0 135,2 0 0,1 0-627,3-2 0,-1 0 537,-2 2 0,1 0-45,4 0 0,0 0 135,-2-3 0,0 1-135,4-4 0,1 1 0,1-2-252,-1 5 0,1-1 252,-3 7 0,1 1 485,1-5 0,1-1-530,0-1 1,-1 1 134,-2 2 0,1-1 0,4-8 0,0-2 939,-10 13-1029,-1 4 270,-2-24-45,3 1 0,-1-3 135,-2-11 1977,-4 12-2158,11-21 2612,2 5-2611,-1-1 1025,5-3-935,-5 3 0,6-5 180,0 0-360,0-5 90,0 3-1,0-3-178,-5-1-1,3 5 180,-3-10-1,5 10-268,0-11 89,0 11 90,0-5-180,0 1 90,0 4-90,0-5 180,0 6-270,0-5 180,0 3-90,0-3-180,0 5-179,0 0 359,-6 0 270,5 0-270,-9 17 360,-3-8-180,0 26-1030,-6-9 1,-2 1 1119,7 0 0,-1 1-46,-10 13 1,-4 2-105,5-6 0,-2 1 1,-1 0-479,5-7 0,0-1 0,-1 1 0,-1 1 502,0 0 0,-1 1 0,-1 0 0,1 0 0,1-2-610,-7 9 0,1-2 1,0-1 645,1-2 0,-1-1 0,1-2-135,-5 3 0,0-3-123,5-3 1,-1 0 122,-4 2 0,2-2 135,-1 5-44,10 0 44,17-20 0,12-2 0,0-6 0</inkml:trace>
  <inkml:trace contextRef="#ctx0" brushRef="#br0" timeOffset="24794">18706 16695 7533,'-41'-21'629,"0"0"1,11 2 0,3 5-271,-7 20-89,21 6-270,6 8 0,2-1-360,5-1 181,0-6 89,0-5-540,0 4 450,0-9 180,5 3-90,2-5-360,11-5 1,-4-8 269,9-12 0,-3-1 270,-1-10 90,4 5 539,-9-1-89,4 2-90,-11 10-450,4 3 179,-10 10-269,5 7 0,-6 7 90,0 10-270,-6-3 1,0 10 89,-1-5-90,1 0 0,1 5 90,3-11 90,-3 5 0,5-5 90,5-7-90,8 0 0,0-6 0,5-6 0,11 0 0,-7-7 0,14-5 0,-6-1 0,2 0 180,0-5-180,-8 16-90,-11-3 90,-8 11 0,-5 6 0,-5 12 0,3-3 0,-8 14-270,3-10 270,0 0 0,1-1-180,6 0 180,0-10 90,0 3-90,11-11-90,-3 0 270,16 0-90,0-17 90,2-3-135,-7 0 0,-2-3-762,-2-9 986,7-4-89,-21 0 360,-1 3-180,-12-4-90,-18 17-540,-9 26 180,17 7 0,1 5-162,-3 14 0,5 4 0,7-1 0,4 2 0,-1 5 0,1 1 1</inkml:trace>
  <inkml:trace contextRef="#ctx0" brushRef="#br0" timeOffset="25344">20690 16546 7533,'-26'-19'449,"1"-1"1,-12-10 0,8 18-626,-13 1 401,15 12 0,-4 2-1258,-15-3 0,-5 1 943,12 4 0,0 1 1,-2 1-671,-5 1 0,-1 1 0,2-1 730,7-1 0,2 0 0,0 0-30,0 0 0,1 1 0,0 0-30,-1 0 0,1 0 0,-2 0-304,-1-2 1,0 1-1,-3 0 304,4 2 0,-1 0 0,-2 1 1,1-2 44,-2-1 0,-1-1 0,0 0 0,1 1-233,3 2 0,0 0 0,0 1 0,0-2 278,-2-2 0,-1-1 0,1 0 0,1 0 0,-8 2 0,2 2 0,1-2 36,5-2 1,1-1 0,2-1-82,-6 1 0,3-1 736,10 1 1,4-2-782,6-8 1170,19-6-1710,36-7 630,0-1 0,-7 11 0,1 0 0,14-3 0</inkml:trace>
  <inkml:trace contextRef="#ctx0" brushRef="#br0" timeOffset="34316">15321 17488 7533,'6'-31'-90,"-5"-5"90,10 4 449,-9 0-179,9 7-180,-10 8 0,-1 10 0,-7 1-180,-11 6-180,-12 17 180,1 2 0,-3 4 90,5 1 0,-1 1-114,-8 7 0,1 2 204,8-4 0,4 0-90,5-6 0,3-1 180,-9 20-90,19-14 90,16-21 90,14 3 0,19-22-270,1 3-220,-15-6 1,0-1 174,-5 2 0,1-1 45,2-5 0,0-4-90,6-6 0,-2-3 90,-10 1 0,-2-2 0,2-4 0,-3-1 0,-11 6 0,-4 2 0,-4-14 180,-7 8 0,-10 17 0,-8 1 381,-12 11-516,9 6 0,0 2-180,2 7 0,0 2 90,-2 2 0,1 3-45,4 7 0,3 4-45,6-4 1,2 1-412,-6 16 456,13-11 328,10-9-58,2-6-270,16 5 360,9-11 270,18-7-360,-22-5 0,0-3-243,1 0 0,-1-3 108,0-3 0,-1-2 0,-4-2 0,-2-1 45,-1 1 0,-3-3-90,-5-2 0,-5-2-90,-7-19-270,-30 5 405,9 20 0,-3 3-90,-13 6 0,-5 6-105,5 3 0,-2 2 0,-1 5 120,0 6 0,0 6 0,2 0 8,3-3 0,2 1 0,4 2 22,-8 15 0,18 0 184,29-10 1,13-3-5,14-6 0,7-8-60,-3-5 0,3-5 0,-1-3-529,0-4 0,-2-3 1,-2-1 408,8-4 0,-9-3 45,-16-1 0,-9 0-45,-13-7 230,-18 2-275,4 6 1,-4 3-136,-26 4 0,0-2 314,-4 17-854,4 5-89,5 8 89,3 12 540,23 1-539,2 4 89,19-7 1,6 1 1432,2 12-803,3-14 0,3-2 0,16 9 0,6-9 0</inkml:trace>
  <inkml:trace contextRef="#ctx0" brushRef="#br0" timeOffset="35228">15173 17377 7533,'-27'-39'899,"10"3"-4176,11 17 1613,12 1 3253,-5 11-1319,10-4-90,-4 10 769,5-5-769,1 6-360,-1 0 180,0 0 90,1 0-270,-1 0 3456,6 6-3339,-4 1-27,4 0-3187,16 9 3072,-10-8 205,4 4 0,2 0-2179,4 2 2269,-8-6 0,2 1-272,7 3 0,1 0 182,0-5 0,1 1-253,8 6 0,3 1 283,-9-5 0,2 0 0,-3 0 15,7 4 0,0 0-15,-4-3 0,4 1 0,0 1-53,-9-3 1,1 1-1,-1-1 1,-1 0 22,5 0 0,-2-1 0,2 1 22,-5-1 1,2 1-1,1 1 1,0 0-171,0 0 0,1 0 0,1 1 0,-1 0 0,-2 0 125,2 1 1,-3 1 0,0-1 0,3 2-127,4 0 1,3 1-1,2 0 1,-1 0 0,-4 1 125,1 1 1,-2 0-1,-2 1 1,1-1 54,-2-2 1,1 0 0,-1-1 0,0 1-56,0 1 1,1 0 0,-1 1-1,-3-2 23,2-1 0,-2 0 0,-1 0 0,0 1 0,-1 1 0,-2-3-45,-3-4 0,0 1 15,3 3 0,3 3 1,-3-3 478,-8-5 1,0 0-480,8 5 0,4 3 0,-8-3 1555,-3 1-1795,15 9 270,-33-17 2325,-1-2-2325,-6-5 269,-17 0-179,7 0 2682,-24 0-2952,13 0 0,-4 0 90,8 0 0,4 0-180,6 0 0,2 0 90,5 0 91,0 0 268,0 6-89,5-5 180,-3 10-90,9-4-90,-4 6 90,5 4-90,0-3-270,1 10 270,-6-16-90,-2 8 0,-5-14 0,0 3 0,0-5 0,-11 0 0,3-5-3277,-21-8 3072,14 5 205,-9-8 0,12 3 0,0-1 0,-1 2 0,-5-5 0,10 9 0,-9-4 0,11-5 3276,-1 14-2980,1-13-206,6 9-180,0 0 180,0 2-180,6 10 180,1-3-90,10 14 0,-3-8 90,10 10 90,-11-5 0,16-1 0,-19-5-1,23-1-898,-23-6 719,13 0 0,-10 0 0,-1 0 0</inkml:trace>
  <inkml:trace contextRef="#ctx0" brushRef="#br0" timeOffset="37210">15383 17401 7533,'-29'-14'-150,"-1"1"0,2-3 0,4 4 420,5 11 90,-16-10-270,19 9 179,-19-3-89,27 5 90,-9 0-360,16 0 180,1 5-180,7-3 0,38 9 90,-13-10 0,1 2 0,7 1 0,-4 0-230,-9 0 0,1-1 297,7-1 1,8 0 0,1-1-1,-6 1-574,0 1 0,1 0 614,-1-3 1,7 1 0,3-2 0,-2 1 0,-5 0-963,-4 0 1,-3 0 0,2 0 876,5 0 1,2 0-1,2 0 1,-3 0 127,7 0 0,-2 0 0,-1 0-428,-4 0 0,-1-1 0,3 2 233,-3 0 0,3 0 0,-1 1 0,0-1 45,6 0 0,-2-1 0,0 0-30,-4 2 0,-2 0 0,0 0 30,-3-2 0,-2 0 0,0 0-841,12 0 0,-4 0 841,-14 0 0,-1 0-442,10 1 1,-3-2 441,-12-5 176,6 6 0,-3-1-176,-16-4 696,11-1-696,-22 5 1728,0-5-1818,0 6 2546,0 0-2726,-6 0 2205,5 0-2115,-15-5 90,13-2 180,-14 0-180,10-4 270,-5 4-270,-17-11 270,13 4-180,-19 2 0,16-5 180,-11 4 0,-2-6-90,0-5-90,2 10 270,16-4-180,-3 11 179,6-9-179,-3 7-90,2-3 90,6 7-360,17 5 270,-3 0 0,26 11 0,-17-9-90,8 11 1,1 2 89,-8-5 0,5 7 0,-1 0 0,-7-7 0,14 17 89,-15-19 271,4 16-270,-11-16 0,-7 14-90,-7-19 0,-6 13 90,1-9-270,0 0 0,5-1 270,-4-1-360,9-3 180,-3 3 180,5-5-90,5 0 90,8 0-90,6 0 180,11-5 0,-9-2 0,19-6-270,-29 6 180,22-4-180,-25 10 0,5-10 90,-2 10 0,-10-5 0,5 1 0,-6 3 0,0-3 0,-6 5-90,-1-6 90,0 5 0,-4-10-90,4 10 90,-5-10 0,0 4 0,5 0 0,-4-4-90,9 4 90,-3-6 0,5 7 180,0-11-180,0 14 180,0-19-180,0 20 270,0-15-270,0 16 180,0-10-180,0 4 90,0 0-90,0 1-270,0 6-180,0 0 450,0 6 0,5-5-90,-3 10 180,9-4-180,1 6 270,2-1 0,9 0-180,-3-5 90,10 10 0,-4-14-90,4 8 0,-5-6 0,-5-4 0,9 5 0,-14-6 0,14 0 0,-16 0 90,0 0-90,-8 0 0,-5 0-90,-5 0 90,-13 5-90,3-3-90,-20 14 0,20-8 90,-3 5 0,2-2 0,2-4 90,-5 5-90,-5 6 180,5-4-90,0 4 270,-16 0-270,19-10 180,-7 3 0,0 0-180,7-3 90,-30 10 0,24-5-360,-25-1 90,31-5 180,-23 9-180,29-13-90,-13 14 270,16-16 0,2 10-90,5-10 90,0 5 90,0-6 90,0 0 180,11 0-180,-3 0-90,4 0-90,-1 0 180,-9-6-270,9 0 180,-10-1-180,10-4 90,-9 4-180,3-6 180,-5 1-90,0 0 90,0-7 0,-5 6 90,3-5-180,-14-11 180,7 7-90,-2-1 0,-1-1 0,-2 2-720,-4-7 361,6 22 359,-1 29 0,1 7 0,6-1 0,0 0 0</inkml:trace>
  <inkml:trace contextRef="#ctx0" brushRef="#br0" timeOffset="41615">18855 16683 7533,'-12'-13'-1350,"5"-5"1710,-4 4-540,9 2 270,-3 1 0,5 10 0,0-16-90,0 14 180,0-13-180,5 9 270,2-6-180,0 7 0,4-5 0,-4 4 90,6 0 90,-7-4-91,0 9 91,-6-3 180,-6 5-90,0 5-90,-12 8-1440,-2 6 1170,-4 6 0,-1 5 0,5-4-90,8 5 180,7-12 90,10-1-90,13-11 90,8-2-90,11-10 90,-10-2-90,1-6 90,-9-10-180,0 2 90,-1-9-180,-6 0 270,1-7-270,-6-2-1501,-7 7 1591,-2 3 0,-14 16 0,2-5-89,-10 5-1,-1 6-90,1 7 180,-1 13 1500,6 6-1500,6 6 0,2 5 90,10-4-90,1 5 270,7-6-90,5-6-180,0-7 0,-5-1 270,4-9-1,-4 3-269,6-5 270,-1-5-270,0-2-90,1-6 270,-1-5-360,0-1 90,-6-6 180,0 1-270,-6 4 90,-6 8 0,0 6-89,-12 6 179,-1 11-90,-5 9 180,-1 17-90,6 1-90,6 11 90,13-5 180,13-6-1,6-13 91,0-14-90,-1-11 0,0-11-90,1-3 0,0-5-90,-2 1 0,1-22-90,-9 15 90,2-16-90,-6 12 90,-9 8-180,3-4 180,-17 8-360,-2 10 180,-26 18 91,21 4 178,-14 15-178,21 1 178,4 0-178,2 6 178,6-11-89,12-2 0,1-12 630,16-5 90,9-18-450,6-9-360,-1-12 90,-13-4-976,-6 16 1066,-11-9-90,-1 9-180,-6 1 90,0 1-450,-11 0 540,-3 10-179,-5-3 89,-16 17 0,8 6 90,-10 2 795,13 9-885,0-4 90,10 6-90,2 0 270,6-6 0,12-1 90,17-11 0,5-2-90,20-15-90,-4-4-135,-22 2 0,0-1 225,20-12-360,-10 0 180,-13 6 0,-8 1 0,-11 6-270,-6 5 270,-6 1 0,-7 6-180,-17 6 180,8 1 0,-7 5 0,-6 6-90,7 7 45,9-13 0,2 2 45,-4 22-90,4-10 90,16-1 0,2-7 180,10-12-180,7 0 360,2-12-360,10 0 90,-11-7 0,5 1-90,-5 0-90,-6-7 0,4 11-180,-10-8-180,5 14-359,-6-9 539,0 10 90,0-4-540,0 16 720,0 8 0,5 7 0,2 4 0</inkml:trace>
  <inkml:trace contextRef="#ctx0" brushRef="#br0" timeOffset="42935">18843 16893 7533,'-19'-12'-630,"1"5"540,11-4 90,-4 4 90,9 0 0,-3-4-180,5 10 180,0-5-90,0 6 180,0-5-180,0 3 90,0-3 0,5 5 0,-3 0-90,3 0 90,-5 0 90,0 0-180,6-6 0,1 5 90,5-5-180,6 6 180,1 0-90,11-5 0,-4 4-90,15-5 180,-2 1-2259,-1 3 2169,-2-4-1060,5 1 1060,-6-2-78,7 0 258,5-9-180,-12 13 45,5-8 0,1 0-1520,-1 8 1520,-6-5 0,1 0-45,13 1 0,-6 0 45,-16 4 0,1 1-90,0-1 0,0 0 45,20-4 0,-17 4 0,1-1 425,1-1 0,2-1-425,2 3 0,3-1 0,-5-1 0,1-2 0,1 1-8,1 2 0,1-1 1,0 1 7,1-2 0,1 0 0,0 0-295,2 0 1,1 0 0,0 0 294,-3 1 0,0 1 0,0-1 0,1-1 0,0 0 0,1 0 30,1 2 0,0 0 0,-1 0-30,-4-1 0,0 1 0,0 0 0,5 1 0,0 1 0,-1 0 0,6-1 0,0 1 0,0 0 0,3 0 0,-4 0 0,-7 2 0,1-1-23,2-1 1,6-1-1,0 0 1,-6 0 22,-1 0 0,0-1 0,3 1 0,7 0 0,1 0 0,-8 0-386,1-4 1,-2 1 385,-2 4 0,2 0 0,-1 0 0,-6-2 0,-1 0 0,-2 0-481,1 1 1,1 0 480,-2-1 0,3-1 0,-2 1-235,14-2 1,-1 0 234,-8-1 0,1 1 0,7 3 0,1-1 0,-16-1 0,0-1 0,1 1-3,2 2 1,0 1 0,1-1 2,8-3 0,1 0 0,0 0 29,3 0 1,0 0 0,1 0 158,-1 1 1,1 1-1,-1-1-188,-11 1 0,-1-1 0,0 0 0,1 1 22,2 1 1,0 0-1,0 0 1,0 0-1,0 0 1,1 0-1,-1 0 1,0 0-1,1-1 1,-1 1-1,1 0 1,0 0-1,2 1 1,0 1-1,0-1 1,0 0-23,0 0 0,0-2 0,-1 1 0,-2 1 30,6 1 0,-3 1 0,3 0-8,0-1 1,3-1-1,-1 1 1,-4-1-23,-9 0 0,-4 0 0,5 1-23,9 0 1,6 2-1,0-1 1,-7-2 67,-1-3 0,0-1-113,-4 4 1,4 1-1,0-1 1,-7 0 112,-1-1 0,-2 0-90,14 0 0,-1 0 45,-12 0 0,-3 0 576,12 2-576,-14-2 0,1 1 929,13 2-1108,-10 0 179,3-6 811,-1 5-991,-1-5 1837,3 6-1747,-1 0 909,-10 0-1359,-1 6 751,-7 1-211,-6 5 0,-5 0 0,-2 1 0</inkml:trace>
  <inkml:trace contextRef="#ctx0" brushRef="#br0" timeOffset="43881">25722 16162 7533,'-12'-23'-315,"-1"0"0,-6-7 315,1 19 90,-11 6-180,7 3 90,-8-3 180,1 5-180,8 0 0,-4 0 180,-4 0-180,14 0 90,-14 0-90,10 5 0,0-3 0,1 3 0,5 0 90,7 3-90,0-2 0,6 0 270,0-6-91,17 0 91,3 0-180,12-11 90,4 3-90,-4-21 90,-1 3 90,-6-6-90,-13-9 180,-12-9-271,-10 23 1,-3 2 0,-9-20 0,-8 28 0,-3 6-180,-5 4 90,-2 4 0,-1 6-3277,4 9 3264,10-4 1,1 3-168,7 6 1,3 2-2270,-6 9 2269,-7 8-133,16 0 223,1 2 90,5-5-891,1-4 1071,12-17 1850,6 1-1670,13-1 90,18-5-180,2-7-180,-1-2 2698,-2-14-2788,-5 2 258,-4-16-78,-11 13 0,-3-3 426,-9-9 1,-4-3-607,-2-1 0,-3 1 0,-9-15-90,-10 28 0,-4 5-89,-7 14-111,2 5 1,0 1 289,-11 8 90,-5 6-135,12 4 0,3 3 135,-4 4-135,1 8 0,5 4 45,17 5 90,-2-20 0,5-1 380,23 9-290,3-23 0,23-2-90,1-11-46,-19-4 1,0-3 180,0 1 0,-1-1 0,1-5 0,0-1-270,1-2 0,-2 0 135,9-6-225,-9-2 0,-3 0 135,-10 6-90,4-9 0,-2 1 90,-12 8-270,-12-6 90,2 17-89,-31 6 179,18 11-180,-20 8 270,22 2 0,-9 19-90,20-29 503,-2 17-323,17-21 0,6-1 450,18 0-270,9-12 89,5-6-449,-1-7 0,-17-1-1349,-2 3 270,-29 15 1169,-8 9 0,-7 7 0,-3 2 0,-3 4 0,1-1 0</inkml:trace>
  <inkml:trace contextRef="#ctx0" brushRef="#br0" timeOffset="48110">15520 17389 7533,'-19'5'0,"1"-3"0,5 9 180,1-10-180,5 5 539,1-1-359,6-3 90,0 3-360,0-5 630,17-11-540,-13 8 90,18-13 0,-4 9-180,-3-6 180,9 7-180,-1-11 90,-2 14 0,15-13 0,-16 14 180,20-14-180,-18 13 180,20-8-180,-16 6 89,4 3-89,-4-6 0,0 0 0,6 5-391,-3-5 0,0 0 481,3 1-90,10 0-90,-3-4 180,4 9-90,-6-9-90,6 10 90,-14-4 0,2-1 0,7 2 0,0 1 0,-3 0 0,2-1-30,3-1 0,3 0 0,1-1 60,-5-1 0,1 1 0,-1-1-30,0 1 0,-1-1 0,4 0 72,-5-1 0,6-2 0,0 0 0,-3 0 0,-5 2-701,4-1 1,0 0 695,4 0 1,6-2-1,1 0 1,-9 2-666,-7 2 1,-3 1 597,15-3 0,1 0-45,-4 0 0,-2 0 90,-9 2 0,0 0-90,12-2 0,0 0 90,-7 0 0,-1 0-45,-3 3 0,0-1 45,3-2 0,1 0-15,-2 1 0,1 0 0,-2 0-30,-4 1 0,2-1 22,2 0 1,6-1 0,0-1-1,-5 2-22,-1 1 0,-1-1 0,2 2 0,4-2 0,1 1 0,-3-1 45,10-1 0,1-1-105,-5 1 0,3-2 0,-2 1 90,-7 1 0,-1 0 0,-3 1-30,10-5 0,-3 1 0,-5 3 0,2 0 0,-3 1 0,2 0 0,-2 0 0,0 1 0,1-1 0,1 0 0,6-1 0,-1-1 0,-5 3 0,-2 2 0,0 0 0,0-1 0,6-2 0,0 0 0,-6 3 0,-3 3 0,0 1 0,5-1 0,6-1 0,-1 0 0,-5 0-90,-5 0 0,1 1 67,9 1 1,8 1 0,2 0-1,-4-1-771,-6-2 1,-2-1-1,0 0 816,-2 3 1,2 2 0,0-1-1,-3-1-52,1-2 0,-3-1 0,1 0-221,-1 1 1,1 1-1,-4 0 251,2-1 0,1-1-30,11 0 0,7 1 0,-6-1 30,-12 1 0,-1-1-59,2 1 0,4 0 0,1 0 0,-3 0 59,8-3 0,-1-1 65,-2 3 1,2 0 0,-4 0-111,0-2 0,-3 0 0,-1-1 0,0 1 0,-3 0 0,0 0 771,7-1 1,1 1-817,-4 0 0,-1 0-45,5 2 0,-5 1 45,-2-2-920,6 5 831,-31 0 488,13 0-669,-20 0 360,-2 0 624,-7 0-714,-6 0-90,-5 0 919,-12 0-290,-14 0-44,16 0 0,-1 0-315,-11-6 3186,1 5-2531,3-16-655,12 15 0,-16-15 0,21 10 180,-17-11-180,9 4 0,-9-3 90,-6-2-90,13 0-90,-12 0 180,6 1-90,7 6 0,-2 5-90,7-4 90,9 9 0,2-3-180,1 5 270,9 0-180,-3 0 359,16 0 1,-3 0-90,10 0-90,0 5 0,-4-3 90,4 3-1,-6-5 1,-5 0 0,4 0-180,-10 0 180,5 0-180,-1 0 540,-4 6-541,10 1 271,-10 5-1259,10 6 359,-9-4 180,9 9 180,-4 8 180,-1 2 0,6 9 45,-6-15 0,0 0-801,2 14 756,0-15 0,1 2 135,-3 8 0,0-2-45,8 6-45,-5-2 0,0-2 45,3-8 89,-5 2-89,4-6 0,-4-16 0,0 3 0,-2-5 270,1-5 90,-5 4-90,5-10-1,-1-2 218,2-11-397,0 10-720,4-14 450,-10 19-629,5-13 539,-6 14 0,0-3-989,0 5-91,0 0 900,0 5 181,0-3 358,0 8-89,0-3 180,0 0-180,0-1 0,0-6 450,0 5-360,0-3 719,0 3-629,0-5-180,0 0 0,0-5 180,0-2-270,0-6 0,0 1-180,0-11 90,0 2-90,0-4-450,0-20 361,0 14-1370,-3-8 1,0-3 353,2-2 1135,-5 13 0,-2-5 0,0 5-700,-2-14 850,0 12 0,-3 1-90,-10-9 180,7 19 0,-7-7-90,5 16 180,4 7-90,-4 0 90,0 12-90,10-5-180,-3 10 3149,11-4-3149,0 5 360,17 1-270,-8-1 1003,15 0-1003,5 1-90,4-1 90,-7-5 0,3-1-169,2-3 1,0 1 168,-5 1 0,0 0 0,1-4 0,0 0-45,11 7 0,0 0 45,9-5 30,-11 4 0,6 2 0,-6-3 240,11-3-270,-13 2 0,4 1 0,-7 0 0,2 0 45,-3-3 0,-3 1-45,-13 7 0,-2-9 90,-6 9 90,-12-4-90,-1-1-90,-5 5 0,-12 2 0,4 0 427,-5 6-247,-4-7-90,8 0-90,-4 1 0,2-1 90,4 1-180,-6-1 0,0 0 90,6 1 90,1-6-450,0 4 180,-1-5 0,-6 7-809,-11-1 691,3 3 0,-6 3 0,1 0 0,5-2 0,0 0 0,-2 2 0,-5 3 0,-1 1 1,0-1-1,1 0 0</inkml:trace>
  <inkml:trace contextRef="#ctx0" brushRef="#br1" timeOffset="56833">6669 15269 8976,'6'-36'-4,"0"-1"1,0 0-1,-3 2 1,-1 0-1,2 5-2089,7-10 2305,-11 0 149,-6 15-330,-1 4 423,-11-8-306,5 21-688,-27-8 679,16 14-409,-9 7 0,-3 1 360,-1 4-296,6 3 0,-3 3 116,1-1 1,0 0-1237,6 1 0,-1 1 1281,-9 1 0,-3 1 15,10-3 0,0 0 0,0-1 75,-7 3 0,-1-1-75,5-2 0,-1 2 0,-1-1 90,-3 0 0,-1 0 0,3 0-785,-6 4 1,-1 0 694,4-4 0,-3 0 0,-1 0 90,-3 2 0,0 0 0,1 0-498,7-2 0,2-1 1,-2 1 437,1-2 0,-1 1 0,-2 0 0,1 1-170,-2 1 1,-1 1 0,1 0 0,-2 1 186,7-3 1,-1 0 0,0 0 0,-1 1 0,-1 1-18,0-1 0,-2 1 0,-1 1 0,0 0 0,0 0 0,0 0-5,1 0 1,0 1-1,-1-1 1,1 1 0,-1 0-1,1 1-10,1 0 0,-1 0 0,1 1 0,-1 0 0,1-1 0,0 1 0,0-1 0,1 0 0,-1-1 0,1 1 0,0 0 0,0 0-15,2 1 0,0 1 0,1-1 0,0 1 0,0 0 0,1 0 37,-5 2 1,1 0 0,0 0 0,1 0 0,1 0-26,2-2 0,1-1 0,1 1 0,0-1 0,1 1-5,-5 3 1,2 0-1,0 0 1,0-1-8,-7 3 0,1-1 0,0-1 261,3-1 1,1 0 0,1 0-232,5-4 0,2 0 0,1-2 0,-7 4 0,3-1 45,0 2 0,4-2-45,-1 1 808,10-3 1,4-1-719,8-9 180,2 18-270,10-20 2179,2 10-1909,16-6-180,-8-5 2220,14-1-2310,2-1 90,2 2-180,4 0 135,-11-2 0,0 1 343,0-3 0,0 1-433,13 2 0,2 0-434,-1 0 0,1 1 434,5-1 0,0 0-596,3-2 0,2-1 611,-13 0 0,1 1 0,1 0-485,2-2 0,2 0 0,1 1 515,-8 0 0,1 0 0,1 0 0,1 0-303,2-1 1,2 0-1,-1 0 1,2-1 324,2 1 1,1-1-1,0 1 1,1-2-258,-5 1 0,0-1 0,0 0 0,1 0 0,0-1 271,4 0 0,2-1 0,-1-1 0,0 1 0,-2-1 18,-7 2 0,-2-1 0,0 1 0,2-1 0,2 0 10,1-1 0,5 0 0,1-1 1,1 0-1,-1 1 0,-3-1 0,-4 2-64,3-1 0,-5 2 0,0-1 0,6-1 40,-7 1 0,4-1 0,5 0 0,1-1 0,1 0 0,0 1 0,-3-1 0,-3 2 0,-4 0-246,11 0 1,-7 2 0,-1-1-1,5 0 206,-3-2 0,4-1 0,2 0 0,0 0 0,-1 0 0,-3 1-69,1 1 1,-1 0 0,-1 1-1,-2 0 1,-1 0 90,-1-1 1,-2 0-1,0 1 1,2-1-62,-1 1 1,2-1-1,1 1 1,0 0-1,-2 1 61,6-1 1,0 1-1,-2 1 1,-1-1-17,-7 0 1,-3 0 0,1 0-1,1 0-74,9 0 1,1-1 0,1 1 0,-2 1-23,-2 0 0,0 0 0,-2 1 0,-1-1 90,4-1 0,-2 0 0,1 1 0,-6 2 0,0 0 0,0 0 0,0-1 56,11-1 0,0-1 0,-1 1-56,-4 2 0,-2 1 0,1 0 0,1-3 0,0-1 0,-2 0 0,-10 2 0,1 0 0,-1 0 0</inkml:trace>
  <inkml:trace contextRef="#ctx0" brushRef="#br0" timeOffset="57548">6632 14984 7533,'13'-46'539,"1"23"1,6 5-450,9 13 0,4 4-1183,0-2 1,4 1 0,-1 1 297,-2 1 1,1 0 0,0 0 810,4 0 0,1 0 1,1 0-47,6 2 0,2 0 0,-2 0-285,-8-2 1,-1 0-1,2 1 315,-3 0 0,2 1 0,1 0 0,0-1-23,4-1 1,2 0 0,-1 0-1,-2 0-454,2 0 0,-2 0 1,2 0 498,0 0 1,3 0-1,1 0 1,0 0 13,-8-1 0,1 0 0,0 0 0,0-1 0,-1 1-36,2 0 0,-1-1 0,1 0 0,1 0-96,0 0 1,1 0 0,1-1 0,1 0-1,0 1 186,2-1 0,2 1 0,0 0 0,-1-1 0,-2 1-68,2-2 1,-1 1-1,-1 0 1,3 0 7,-9 2 0,1 0 0,2 0 0,0 0 0,0 0 0,-1-1-15,1 0 0,0-1 0,-1 0 0,1 0 0,1 0 0,-1 1 0,3-1 0,0 1 0,0 0 0,1 0 0,1-1 0,1 1 7,-8 0 1,2-1-1,0 1 1,1 0-1,0-1 1,0 1-1,-1-1 1,0 1-23,4-1 0,0 0 0,-1 1 0,0-1 0,1 0 0,-2 1 0,1 0 0,-3 0 0,-1 0 0,1 0 0,-1 0 0,0 0 0,-1 1 0,0-1-90,2 1 0,1 0 0,-1 0 0,-1 0 0,-1 0 0,0-1 83,2 0 1,-1 0 0,0-1 0,-1 1 0,-1 0-62,8 2 1,0 0-1,-1 0 1,-2-1 161,-7 0 1,0-1-1,-2 1 1,0 0-125,8 0 0,0 1 0,-2 1 271,-6-2 0,-1 1 1,0 1-287,13 1 0,-2 1 638,-10 0 0,-1 1-638,-2 4 0,-2 2 0,-7-1 0,-2 1 45,7 9 0,-7-1 1760,-12-5-1850,-5-1 1993,-2 1-1903,-5 10-90,-5-8 360,-7 14-270,-24 1 0,9-11 0,-3 1-372,3-2 1,-3 0-1,0 1 417,-9 6 0,0 1-15,10-8 0,-1 0 0,-1 1 30,-6 4 0,-1 2 0,0-1-657,8-6 1,1 0 0,-3 1 641,2-1 0,-3 1 0,-1 1 0,0 0 22,-3 1 1,-1 1-1,-1 1 1,-1 0-289,5-1 0,0 0 0,0 1 1,-2 0-1,-1 2 131,3-4 0,-1 1 0,0 1 0,-2 1 0,0-1 0,0 1 0,0 0-119,-2 1 0,-1 1 0,1-1 0,-1 1 0,0 0 0,0 0 0,0 0 209,0 0 0,-1 0 0,1 0 0,0 0 0,0 0 0,-1 0 0,1 0-26,-1 0 1,-1 1-1,1 0 1,-1-1-1,1 1 1,0-1-1,0 0 64,1-2 1,1-1-1,0 1 1,0-1 0,1 0-1,-1-1 1,1 1-39,-4 2 0,0 0 0,0 0 0,1 0 0,-1-1 0,1 1 0,-1-1 0,1 1 0,0-1 0,-1 1 0,2-1 0,0 0-45,2-2 0,1 0 0,1 0 0,0 0 0,0 0 0,0 0 27,-5 4 0,0 1 0,0 0 0,2-1 0,1-1 155,1-1 0,2-1 0,1 0 0,-1 2-389,2-2 0,-2 1 0,0 1 0,3-2 1,3-3 251,-6 5 0,2-2 0,-2 4 0,-3 2 0,5-5 0,12-8 0,0 0 0</inkml:trace>
  <inkml:trace contextRef="#ctx0" brushRef="#br0" timeOffset="58567">2529 10225 7533,'-26'-17'629,"0"-1"1,-16-9-630,30 27 180,1 5 90,10 8-90,-5 0-360,12 22 90,0-18-180,1 11 90,10-4 270,-14-9-450,13 8 0,-9-5 270,11-4-179,1 9 269,-5-14 0,14 2 90,-24-11-180,18 0 269,-10-11-268,2-8 268,-2-13 1,-6 0 90,-12 2-180,-12 11 180,-8 6-90,-16 13-90,-3 24 0,23-7 0,0 4-985,0 6 1,2 3 939,5-6 0,3 3-135,1 9 0,5-2 0,6-3 90,14 0 0,6-5-180,5-17 90,9-1 0,1-5 90,-5-15 0,-6 4 0,-1-3-90,7-25-1428,-4 9 1518,-1-15 0,-1 0 0,-16 2 0,3-3 360,-11-4-360,-6 13 630,-6-9 1247,-13 18-1697,-7 13-180,-10 23-205,19 2 1,2 5 159,-2 6 0,2 3-90,-2 6 0,3 2-135,5-3 0,4-1 135,1-2 1,2-1-226,2 9 0,23-19 450,-2-13-180,26-27 0,-19 6 90,0-14 0,-4-4-90,-8-3 360,-3-1 0,-3 1-90,-11 1 134,-4 8 1,-1 3-135,-4 10 803,-18 21-893,24 16-90,1 3 0,2 3 0,6-2 0,2-1 0,-1 6 0,0 0 0</inkml:trace>
  <inkml:trace contextRef="#ctx0" brushRef="#br0" timeOffset="59084">2058 8986 7533,'-9'-42'359,"-1"0"1,1 0 0,-1 2 0,0 2 0,3 7 179,0-1-359,0 7 0,-4 7 0,4 11-900,-17 13 720,9 8-540,-7 12 1,-1 5 404,11-9 0,0 1-958,-2 8 1,-1 4 0,3-2 415,4-5 1,2 0 646,1 6 0,1 4 0,2-5 527,3-7 1,4-1-498,12 20 0,6-3 180,8-12-60,2-16 0,7-2 0,-4-4-278,-9-3 0,1-4 315,5-4 0,7-4 1,0-2-1,-4 0-416,-2-1 1,-4-1-1,3-2 349,1-3 0,3-3 0,-1-1 0,-3 2-76,0 0 0,-4 1 0,-1-2 31,7-12 0,-4-3 0,-5 5 0,-5-2-161,-8-6 1,-4-2 115,3-2 0,-6-1-45,-13-1 0,-10 1 90,-6 8 0,-5 5-180,4 4 0,-5 6 45,-7 8 0,-6 6 0,5 3-135,12 3 0,-1 5-135,-18 8 0,-7 7 1,10 2-59,18-3 1,3 5 417,-7 10 0,-2 6 0,5-1 0,9-3 0,4 1 0,1-1 0,0-1 0,0 0 0</inkml:trace>
  <inkml:trace contextRef="#ctx0" brushRef="#br0" timeOffset="60094">2616 10485 7533,'0'-45'1259,"5"9"-360,2 24 1,11 6-1260,13 12 405,-8-1 0,3 2-450,3 4 1,0 3-772,5 5 1,0 4 995,-3 1 0,0 3 135,0 6 0,-1 2 0,1-1 0,0 1-15,-9-9 0,1 1 0,-1 0 15,10 10 0,-1 1 105,-6-9 0,-1 0 0,0-1-60,5 4 0,0 0 120,2 3 0,2 2 0,-3-4-30,-4-6 0,0 0 67,2 2 0,5 5 1,-1 0-1,-5-6-157,-3-4 0,1 0 112,2 4 1,6 4 0,-1 1-1,-5-6-112,-3-3 0,-1-1 45,2 1 0,5 4 0,-1-1 0,-4-3-90,-2-1 0,0-2 45,10 6 0,5 2 0,-6-3-90,-12-8 0,0-1-30,8 3 0,4 0 0,-7-2-59,0 4 55,2-3 0,-3-3 124,-14-8 0,12 9 0,-21-16 0,5 4 179,-12-5 1121,-12 0-850,-13 6-495,7-3 0,-2 1-433,-5-1 0,0 1 523,5 2 0,0-1-135,-18-4 0,1-1-90,-3 6 180,13-6 0,-5 0 0,6 0 0,-8 0-45,-9-5 0,2-1 45,13-3 0,5 4 0,1-2-492,-3-10 492,5 9 180,-10-21-90,16 14-150,-9-19 60,20 24 90,-2-12-180,11 15 180,0-5 1460,0-1-1640,6 1 90,1 5 0,5-4 677,6 4-497,1-5-180,12-1 450,0-5-360,7 5 180,-12 0 179,14-3-359,-24 13 90,30-14-90,-30 16 0,24-10-270,-25 10 90,25-5 0,-17 6-629,18 0 539,-20 0-630,13 11 631,-24-8-591,6 19 590,-16-14 90,0 10-360,-11 5 271,3-2-271,-10 9 450,6 6 0,-1-3 0,1 10 0</inkml:trace>
  <inkml:trace contextRef="#ctx0" brushRef="#br0" timeOffset="60827">1549 12381 7533,'6'-43'0,"12"0"0,2 17 0,10 12 0,4 4 2158,4 3-1304,6 13 1,-1 5-855,-6 5-135,2 11 1,-3 4 134,-11 5-360,-8-9 0,2 4 0,-4-2-32,-7-4 1,-1 1 181,0 9 0,-1 5 1,-1-5 119,-4-9 0,-2 0 90,-3 8 0,-3 4 0,0-7 90,-8 2-90,1 1 0,-1-5 360,1-20 466,-10-3-466,11-26-360,3-2 0,2-4 90,3-4 0,3-3-862,1-13 1,2 0 771,1 7 0,3-1 120,4-5 0,4-4 0,-1 4-75,-2 5 0,4-1 67,3-1 0,6-6 1,1 0-1,-3 7-112,1 1 0,3 3 67,3 0 1,6-4 0,0 1-1,-3 9-22,-4 9 0,1 3-495,7-7 0,5-2 1,-6 9 359,3 9 90,-4 4 0,-3 6 0,-8 14 0,7 11 0</inkml:trace>
  <inkml:trace contextRef="#ctx0" brushRef="#br0" timeOffset="61332">1562 11824 7533,'0'-32'854,"0"0"1,0-17-46,5 18-449,-3 19 270,9 1-450,-10 10-540,4 6-180,1 3 360,-5 21-180,5-8-269,-12 15 449,5-15-90,-10 8 270,4-16 90,0 0 90,2-8 450,5-16-451,0-3 181,6-13 0,4-4-90,5-12-700,1 7 1,5-5 0,0 2 654,5-3 0,2 1-135,-4 4 0,1-1 0,0 3-327,9-2 0,0 5 237,-6 8 0,0 5-45,0 8 0,0 5-45,10 6 1,3 6-856,-10 30 1,-2 7 764,-10-22 0,0 3-640,2 11 1,1 10 0,1 1 0,-3-7 718,1 3 1,0-1 0,-4-7 0,1 3 0,1 0-1,-1-3 1,1-3 0,0 0 0,0 1 0</inkml:trace>
  <inkml:trace contextRef="#ctx0" brushRef="#br0" timeOffset="62743">4686 12208 7533,'19'-28'-270,"-1"-1"0,-5 7 0,0 1-270,16-15-531,-15 11 981,4 0 350,-5 6-260,4-16 133,-8 8-133,2-10 0,-17 6 0,-1 6 0</inkml:trace>
  <inkml:trace contextRef="#ctx0" brushRef="#br0" timeOffset="62977">4426 11787 8162,'-9'-9'-585,"5"0"1,22 25-1,1-2 1</inkml:trace>
  <inkml:trace contextRef="#ctx0" brushRef="#br0" timeOffset="63132">4649 12245 7533,'33'-21'-1260,"12"10"991,-22 18-310,18 11 1,-9 1 0,5 6-1</inkml:trace>
  <inkml:trace contextRef="#ctx0" brushRef="#br0" timeOffset="63278">5231 12741 7533,'21'18'44,"0"0"1,15 6 0,0 1 0,-10 1 0,-1 1 0,10 3 0,0 0 0</inkml:trace>
  <inkml:trace contextRef="#ctx0" brushRef="#br0" timeOffset="63448">5975 13460 7533,'12'-7'-90,"1"7"539,-1 7-269,6 11 0,18 12-629,-7 3 66,2-4 0,1 1 0,-11-6 0,0-1 0,9 7 0,0 1 0</inkml:trace>
  <inkml:trace contextRef="#ctx0" brushRef="#br0" timeOffset="63601">6620 14216 7533,'44'16'2788,"-12"0"-2518,-3 14-450,-10-5 270,11 3 0,3 1-1729,-13-7 1,0 1 1614,11 6 1,4 5-1,-3-4 1,-7-2 0,-1-1-1,0-3 1,0 0-1,-1 0 1</inkml:trace>
  <inkml:trace contextRef="#ctx0" brushRef="#br0" timeOffset="63749">7574 15071 7533,'23'20'809,"-1"0"1,0-1-1,-2-3-629,5-4-713,5 0 803,-4 6-91,0-3 1,0 0-945,-5 2 1,0 0 323,6 4 0,1 0 1,-1 0-1,0 1 1,-2 0-1,1 0 0</inkml:trace>
  <inkml:trace contextRef="#ctx0" brushRef="#br0" timeOffset="63915">8492 15988 9691,'18'20'0,"1"-2"0</inkml:trace>
  <inkml:trace contextRef="#ctx0" brushRef="#br0" timeOffset="64436">8516 15963 7533,'-10'-42'1092,"0"-1"0,-3 5 0,4 6 849,7 7-1761,-3 13 0,5 6-1800,5 6 1530,-3 6-809,14 1-450,-7 5-450,25 6 1259,-17-4 90,11-2-89,-10-1 629,-4-10-180,15 5 90,-19-6 899,23-6-89,-24-6-181,15-7-179,-17-6-3212,-2 0 3122,-5 6-181,-5 1 91,-13 6-180,3-1 180,-14 6 0,4 2-180,-1 5-180,-5 5-1909,7 13 1460,4-2 179,10 8 0,2 3 90,2-3-713,9 8 0,5 0 803,1-4-239,17-6 1,5-2 328,0-1 650,-2-11 1,2-4-471,17 2 1836,-8-12-1791,-7-1 0,-1-3 45,4-11 2565,5-4-2385,-29-15-270,-12 6 135,-15 5 0,-4 3-405,-6-2-107,-9 13 0,-1 8 287,5 18-495,3-1 0,1 5 332,0 23 1,8-8-1,0 1 1,3 1 0,-1-1-1</inkml:trace>
  <inkml:trace contextRef="#ctx0" brushRef="#br0" timeOffset="70193">1760 13039 7533,'-14'0'0,"-2"0"0,14 0 0,-3 0 0,5 0 0,5 0 0,2 5 0,6-4 0,16 5 0,-2-6 0,7 2 0,2 1 539,14-1-907,-14 2 1,5 3 0,-2-2 367,4-1 0,2 0 0,-1 3 0,4 2 0,-1-1 0,-5-3 0,0-1 0,0 0-534,3 4 0,0 1 1,1-2 623,1-3 0,1-2 0,-1 0 0,-1 2 0,0 1 0,0-3-60,1-2 0,0-2 0,0-1 30,-1-2 0,0-1 0,-1-1-31,-2-2 1,1-1 0,-1-3-30,3-2 0,0-2 0,-3 0-763,-9 2 1,-2 0 0,0-1 792,0 1 0,0-1 0,-1-1 15,9-9 0,-1-2-312,-12 8 1,0-1 0,1-1 296,4-4 0,0-1 0,-2-1 0,-2-2 0,-1-1 0,-1 0 0,2-2 0,-2-1 0,-1 1-30,1-8 0,0-2 67,-5 11 1,1-4-1,1 0 1,-2 1 51,0-3 1,-1 1 0,1-2-237,2-1 0,2-3 1,0-1-1,-2 0 184,-2 3 1,-2 0-1,-1 1 1,0 1-251,3-3 1,-2 1 0,-1 0 272,-1 0 0,-1-1 0,-2 1-30,-1 1 0,-1 1 0,-1-2 209,-1-1 0,-2 0 0,1-3-224,1 3 0,-1-3 0,1 0 0,-3-1-23,-2 1 1,-1 0-1,-2 0 1,1 0-115,1 0 1,-1-1-1,0 1 1,-2-1-22,-3 0 1,-1-1 0,-3 1-1,1 1 90,-2 1 1,-1 0 0,0 1-1,-1 0-67,-1-1 0,-1 1 0,-1 0 1,-1-1 18,-1 1 0,-1 0 1,-1-1-1,1 1 48,0-2 1,2 0 0,-1 1-1,-1-1 23,0 1 0,-1 0 0,0 1 0,1-1-45,1-1 0,0 1 0,0-1 0,0 0 112,-1 2 1,-1-1 0,1 1-1,0 0 45,1-1 1,0 1-1,0 0 1,0 0 22,-3 0 0,1 1 0,-2 1 0,1-1-23,0-2 0,0 1 1,0 0-1,-1 0 45,-1 3 1,-1 1-1,0 1 1,-1-1-91,0-2 1,0 1-1,-1 0 1,-1 1 22,0 1 0,-2 0 0,0 1 0,-1 1-45,-1 0 0,-1 1 0,-1 1 0,2 1-45,-4-2 0,1 1 0,0 1 112,-1 2 0,-1 2 0,-1 1-142,0 4 0,-1 3 0,0-1 30,-4-2 0,0 1 0,-2 0-84,3 2 0,-1 1 0,-2 0 0,1 1 61,0 2 1,1 1 0,-1 0 0,-1 1-113,-1-1 0,0 0 0,-1 1 0,0 2 45,0 1 0,1 2 0,-2 2 0,1-1-66,-3 0 0,-1 1 1,1 1-1,2 1 126,-4 0 0,2 3 0,0-1 259,1 2 1,1 0-1,-1 1-289,2 0 0,-1 1 0,3 1 15,-8 1 1,-1 1 73,10-1 1,-1 0 0,0 1-30,0 4 0,1 1 0,-1 1 180,0 0 0,-1 2 0,-1 0-90,6 1 0,-2 0 0,0 0 0,0 2-58,1 0 1,0 1 0,0 1 0,1 1 57,1 1 0,0 1 0,1 0 0,2-1-257,-2 2 1,2 0 0,0 0 196,0 1 0,1 0 0,1 1-75,-7 10 0,1 3 225,7-8 1,-1 3-1,1 1-210,-3 4 0,0 3 0,1 2-15,5-7 0,1 1 0,0 1 1,3-3-150,-1 2 0,1-2 0,2 1 164,-1 5 0,1 1 0,2-4 30,1-2 0,2-1 190,0 6 0,0 2-220,3-7 0,0 1 0,0 1 30,-1 3 0,0 0 0,0 2 27,2-4 0,0 1 0,0 1 0,0 0-5,1 0 1,1 0-1,-1 1 1,2 0-23,-1 1 0,1 0 0,1 0 0,1 1 0,1-1 0,1 1 0,1-1 0,1 1 0,-1 2 0,1-1 0,1 2 0,1-1-91,3 3 0,1 0 0,2 1 0,-1-2 91,1 0 0,1 0 0,0 0 0,-1-2 0,1-3 0,-1 0 0,1-1 0,0-1 0,2 8 0,1-1 0,-1 2 45,-2-7 0,-1 2 0,0 0 0,0 0-121,2 0 1,0 0 0,0 1 0,0 1 93,-1 0 0,0 1 0,1 2 0,-1-1 0,1-1-18,0-2 0,1 0 0,0-1 0,-1 0 0,1-1 0,-1 0 0,0 0 0,-1-1 0,1-1 0,0 0-20,-1 2 0,1-1 0,0-1 0,0-1-40,3 7 0,0-3 0,2 3 37,-1-1 1,2 1-1,0 0 1,-1-4 30,0-6 0,-1-3 1,2 3-9,1 2 0,3 6 0,1 1 0,-1-3 0,-3-5 67,4 8 0,0-4-97,1-3 0,2 2 0,0-2 0,-2-4 0,0-1 1,1 0 113,4 2 1,2 0 0,2 0-108,-3-6 1,1 1-1,2-1 1,0-1-1,2 0 1,1-1-1,1-2 1,2-1 22,3-2 0,1-2 0,2-1 0,1-2-135,3 0 0,1-2 0,1-1 0,1-1-63,-8-4 0,1-1 0,0-1 1,1-1-1,0 1-10,4-1 1,1 0-1,0 0 1,1-1-1,-1 0-26,0 0 0,2 0 0,-1-1 0,-1 1 1,-1-1 220,2 0 1,-1 1 0,-1-1 0,0 1 0,-1 1 0,-1 1 0,-1 0 0,-3 0 0,-2 0 0,-1 1 0,0-1-1</inkml:trace>
  <inkml:trace contextRef="#ctx0" brushRef="#br0" timeOffset="73201">19065 16781 7533,'-19'-12'-1170,"1"0"811,11-1 538,1 1-89,6-6 0,0 4 0,11-9-90,-2 9 90,9-9 0,-6 9 90,-5-10-90,4 16-180,-10-3 180,-1 11 0,-12 0 0,-7 0-90,-1 0 0,-9 11 0,9-8 90,-21 25 90,8-19-90,-4 15 180,1-7-180,10-8 89,1 7-89,7-9-180,11 0 180,2-1-180,5-6 180,0 0-90,5 0 180,-3 0 0,9 0-90,-4-6 0,5-1 180,1-5-270,-7-1 360,5 1-270,-9 5 0,3-4-90,-5 10 0,6-5-450,-5 1 90,5 4 180,-6-5 180,0 6 0,5 6 90,-3-5 90,3 10 90,1-10 0,1 5 0,5-6-180,6 0-90,1-6 179,5-1-179,1-11 0,-6 5 180,4-11-90,-14 11 0,2-6-180,-11 13 90,-11-5-270,-3 15-179,-32 14 449,15-2-135,2 7 0,1 0 135,0-7 0,9 4 0,3 0-90,2-5 90,-3 9 0,16-12 270,-5 0-180,12-5-90,-5-1 270,10-6 89,2 0-179,0-6 0,11-1-270,-10-5 180,4 0-270,-6-6 270,-5 4-90,4-4-180,-10 11 180,5-9 0,-6 13-270,-6-14 91,-1 16 179,-16-5 0,8 12-90,-3 1 0,-4 11 90,18-4 180,-18 3-270,20-4 629,-3-1-269,5-5-90,5-1 0,8-12-180,11-1 180,3-5-270,3-1 90,-11 1 180,4-6-270,-4-1 180,0 0-180,-1 1 90,-11 5-180,-1 6 180,-12 2-360,-6 5 180,-8 0-270,-15 16 361,19 0-181,-17 14 180,25-11 180,-5 4-180,8-9 539,5-1-179,5-2-180,2-10 450,22 5-360,-13-6 360,30-6-451,-30-1 91,7-5-270,-6-1 0,-9 1-1259,4 5 90,-12 7 1259,-12 18 0,-18 19 0,10-11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17:11.477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2727 3693 1563,'-23'-30'1709,"8"10"1173,-9 7-2342,1 48-136,9 1 1,2 9-270,2-5 0,0 5 0,1 5 0,1 2-497,2-10 1,1 1-1,0 2 1,1 3-1,0 0 1,0 1-1,0 1 353,1-7 0,0 0 0,0 1 0,1 1 0,0 0 0,-1 1 0,1 1 0,0 0 0,-1 0 0,1 0-40,0-1 0,0 1 0,-1 1 0,1 0 0,-1 1 0,1-1 0,0 1 0,0-1 0,0-1 0,0 0 0,1-1-71,-1 4 0,1-1 0,0 1 0,1-1 0,-1-1 0,0-1 0,0-1 0,1-1 0,-2-2 145,1 7 0,-1 1 1,-1-3-1,1-2 0,0-6 1,1-7-26,1 9 0,0-20 0,0-55 0,0-10 0,0 0 0</inkml:trace>
  <inkml:trace contextRef="#ctx0" brushRef="#br0" timeOffset="1500">2616 3595 7533,'-32'-38'899,"13"-4"720,8 14-899,16 5-270,19 17-361,1 6 1,5 0-240,4-2 0,5-2 1,4-1-507,-3 0 1,5-1-1,3 0 1,-1-1 0,-3 1 581,1-1 0,-1 0 1,-1-1-1,2 1-282,0 0 1,1 0 0,1 0-1,-1-1 1,-1 1 422,1-2 1,-2 1-1,1-1 1,4 1-30,-8 2 1,2 0-1,1 1 1,2 0 0,1-1-1,1 1 1,-1-1-28,-2 0 0,1 0 0,0 0 1,1-1-1,1 1 0,0-1 0,0 1 1,2-1-150,-5 2 1,1-1 0,1 0 0,1 0 0,0 1-1,0-1 1,0 1 0,-1-1 0,0 1 0,-2 0 125,6 0 1,0 0 0,-1 0 0,0 0-1,-1 0 1,-1 0 0,0 1 0,-1 0 11,1-1 0,0 0 0,-1 0 0,-1 1 0,0 0 0,-2 0 0,-1 0 67,8 1 0,-1 0 1,-1 1-1,-3 0 1,-2 0 201,8-1 1,-3 1 0,-5 1 619,-1 4 0,-8 0-260,-7-2 1846,-28 5-2295,-6-6 2401,5 0-2671,-5 0 270,6 5-270,0 24-359,-5 17 404,3-4 0,2 6 15,2-9 0,0 2 0,0 4-355,-1-8 0,-1 3 0,1 2 0,-1 1 0,1 1 399,0-1 1,0 2 0,1 0 0,-1 2 0,0 0 0,-2 2-289,0-7 1,-1 2 0,-1 0 0,0 1 0,0 1 0,-1 0-1,0 1 1,1-1 283,-1 0 0,0 0 0,0 0 0,-1 2 0,1-1 0,-1 0 0,1 1 0,-1-1 0,1 0 0,0-1 0,0 1 0,0 0 0,0 0 0,0-1 0,0 1 0,1-1 0,-1-1 0,1 0-10,-1 0 0,1 1 0,-1-1 0,1 0 0,0-1 0,0-1 0,1 0 0,0-2 20,1 8 0,1-2 0,0 0 0,1-1 1,0-3-1,0-2 92,0 3 1,1-3-1,0-2 1,0-2 6,0 4 1,0-2 0,-1-3-255,-1 0 1,0-4 1411,0 11-1277,-5-14 2057,-8-10-2866,5 0 1555,-3-6-836,11-8 270,0-5 179,0 0-359,-6 0-180,5-5 180,-10 4 0,10-5-269,-16 1-1,-2 3 0,-11-3 0,-5-1 45,-2 5 0,-5 1-128,9-1 1,-4-1-1,-2 0 1,-2 1 280,2 1 0,-1-1 0,-2 1 0,-1 1 0,-2-1-285,0 1 1,-2 0 0,-1 0 0,0 0 0,-2 0-1,0 0 344,4-1 0,-1 0 0,-1 1 1,0-1-1,0 0 0,0 0 0,0 0 25,2 1 1,-1 0 0,0 0 0,0 0 0,1 0 0,2-1 0,2 1-475,-5-1 1,3 0 0,2 0 0,0 0 0,0 0 438,-7 0 1,0 0 0,1 0-1,4 0 53,1 0 0,4 0 0,0 0-109,2 0 0,1 0 1,-3 0 78,1 0 0,-3 0 0,-1 0 0,2 0 60,-8 0 0,0 0 0,2 0-60,3 0 0,1 0 0,-1 0 22,2 0 1,-3 1-1,1-1 1,6-1-23,-3-2 0,3 0 301,-13 1 1,2-3-257,16 0 0,4-2 1522,-9-5-1387,12-1 3096,7 6-3332,-6 2 486,-7 10-610,7-2 1,-2 1 134,0 5 0,1 0 135,-19-1 809,14 3-179,17-11-361,8 0 1,16-5-450,-3-2 90,5-5 180,-2-1-360,-5-5 180,1-7 0,4 5 0,-4-4 0</inkml:trace>
  <inkml:trace contextRef="#ctx0" brushRef="#br0" timeOffset="2632">4252 4536 7533,'19'0'1439,"-6"0"-1259,-8 0-270,-5 0 90,0-5-90,0 4 90,0-5 0,6-5 180,1 3 0,5-10 0,0-5-1,-5 7-179,-1-7 90,-1 11 0,-3-6 0,-2 9-90,-13-7 270,-12 20-270,-12 9 0,10 13 0,3 5 90,19-6 0,10-7 0,2-6 0,22-5-180,10-2 135,-14-9 0,1-2-135,12-3 180,-3-19-90,-27 12 0,3-12-3277,-16 8 3072,-2 1 295,-22 1 270,-15 11-180,-3 18-270,4 10-2089,25-1 2179,13 2 1033,16-4-943,2-8 90,23 6-90,8-21 0,-4-7-90,-9-2 1476,-20-9-1476,-11 9 1320,-11-10-2400,-9 10 1080,-11 24 0,4 7 0,4 26 0</inkml:trace>
  <inkml:trace contextRef="#ctx0" brushRef="#br0" timeOffset="3898">4314 3012 7533,'-19'-32'90,"-5"-4"179,16 10-358,-3 1 538,11 13-89,0 1-180,0 10 180,0-5-270,0 6-90,0 0-360,6 6-270,0 6 360,7 13 91,-6-4-361,4 8-90,-10 6 360,10 0-89,-9 7 359,0-15 0,1-1 0,3 10 0,-3-10 0,0 1 0</inkml:trace>
  <inkml:trace contextRef="#ctx0" brushRef="#br0" timeOffset="4067">4351 3508 8072,'-20'0'-1889,"9"5"1889,12 8 0,10 0 0,-4 5 0</inkml:trace>
  <inkml:trace contextRef="#ctx0" brushRef="#br0" timeOffset="4231">4364 3693 7533,'-16'29'719,"0"0"1,-3 9-360,2-16-1,16-4-1618,6 13 540,15 13 629,0-11-810,4-4 900,-1-5 0,-8-9 0,9 8 0</inkml:trace>
  <inkml:trace contextRef="#ctx0" brushRef="#br0" timeOffset="4801">2777 4611 7533,'-19'0'-270,"6"0"899,-3-6 361,13-6-360,3-7-630,36-12-405,-7 19 0,5 4-540,12-3 1,2 4 475,-6 3 1,0 2 0,-2 2 0,-2 0 0,-11 0 0,1 0 0</inkml:trace>
  <inkml:trace contextRef="#ctx0" brushRef="#br0" timeOffset="4950">3520 4487 7533,'19'-7'90,"-1"1"-90,6 12 0,-3-5 0,9 5 0</inkml:trace>
  <inkml:trace contextRef="#ctx0" brushRef="#br0" timeOffset="5135">3929 4549 7892,'30'9'0,"0"1"0,-4-1 0,0 0 0</inkml:trace>
  <inkml:trace contextRef="#ctx0" brushRef="#br0" timeOffset="5517">4599 5070 7533,'-14'-18'539,"-2"4"2160,15-4-2609,-5 11 90,6 1 269,0 34-449,0-10-45,0 9 0,0 4-90,0-5 1,0-1 44,0 16 0,0-1-630,11-11 180,19-7-404,0-13 0,2-4 944,-4-5 0,0-3 0,5-8 0,-2-3 0,7-10 0</inkml:trace>
  <inkml:trace contextRef="#ctx0" brushRef="#br0" timeOffset="5668">4674 4846 0,'-26'-5'300,"-1"-1"0,1 3 2951,-19-13-4330,43 14 2218,-2 2-1769,21 2 277,2 14 1,7-7 0,4 8 0</inkml:trace>
  <inkml:trace contextRef="#ctx0" brushRef="#br0" timeOffset="5934">5082 5367 7533,'-21'31'2428,"5"0"-2158,21 5-315,1-9 0,1 1-405,-2-2 1,-2 2-316,0 6 1,-6-2-56,-16-5 1,-2 1 0,-2-22 0</inkml:trace>
  <inkml:trace contextRef="#ctx0" brushRef="#br0" timeOffset="6201">5218 5144 7533,'-6'-21'3276,"0"21"-2666,12 19 1,5 10-206,-7 6 0,1 2-2044,4-4 1,0 0 1240,-2-1 1,-3-1 397,-3-4 0,-1 0 249,3-1 0,0 2-564,-2 7 0,-2 3-180,-6 2 1,-3-2-451,1-9 1,-2-3 508,-2 2 0,0-8 1,-5-14-1,12-19 1</inkml:trace>
  <inkml:trace contextRef="#ctx0" brushRef="#br0" timeOffset="6400">5181 4909 8252,'-21'-20'989,"1"0"1,-8-15-2699,35 34 1709,11 7 0,-4 14 0,4 4 0</inkml:trace>
  <inkml:trace contextRef="#ctx0" brushRef="#br0" timeOffset="6668">5380 4710 7533,'5'-33'2968,"13"9"-6245,3 24 1433,9 7 3094,-1 14 1,0 9-1041,-8 1 0,-1 6 0,0 0-121,2 2 1,0 1 0,-2 2-626,-3 2 0,-3 1 1,-3 1 535,-3-1 0,-3 1 0,-2-2-270,-3-8 0,-2-1 0,0 0-375,0 3 0,0 1 1,-1-3 509,-2 7 0,-4-2 44,-6-2 0,-4-1 91,2-8 0,-2 0 0,0-2 0,-8 10 0,-1-1 0,4-12 0,0 0 0,0 0 0</inkml:trace>
  <inkml:trace contextRef="#ctx0" brushRef="#br0" timeOffset="6968">4215 5007 5545,'-28'38'-255,"0"-1"0,0 0 0,7 0 1,2 3-1,1 1 0,4-3 255,2-5 0,3-1 0,4 3-93,3 6 1,3 5 0,6-1 0,9-5 56,7-11 0,7-3 0,5-3 0,1-1 0,-2 1-172,5 5 0,-1 0 1,2-1-1,2-3 1,-1-3-1,2-1 1,2-2-1,-1-3 1,-4-2-1,6-5 1,0 0-1,0 0 1</inkml:trace>
  <inkml:trace contextRef="#ctx0" brushRef="#br0" timeOffset="11967">1648 8032 7173,'7'-21'630,"-1"10"-541,-6 18 91,0 5 270,0-5-360,0-1 90,5-12 0,-3-6-180,3-7 0,-5-1 0,-5 8 0,-2 12-90,0 12 360,1 2 0,17-1-180,-2-13 0,9-13-1,-11-1-89,-2-4 90,-5 11-90,0-3-90,-5 8 90,-2-3 0,0 5-89,-4 0-1,4 5 180,0 2-180,1 5 90,6 1 0,0-1 0,0 1 179,0-6 91,6-2-180,-5-5-90,10 0 0,-9-5 180,9-8-180,-4-6-270,0 0-809,-2 6-270,-5 13 1349,6 7 0,6 0 0,7-2 0</inkml:trace>
  <inkml:trace contextRef="#ctx0" brushRef="#br0" timeOffset="13416">1537 7933 7263,'-21'-29'45,"13"1"0,5-5-45,6 2 0,4-2 0,1-4-816,-1-3 1,0-5 0,1-2-1,2-2 831,-1 7 0,1-2 0,1-1 0,0-2 0,1-2 0,1-1-256,-2 7 1,0-2 0,1 0 0,0-2 0,0-1 0,1-1 0,0 0 0,0-1 0,0 1 240,-1 6 0,-1 0 0,1-1 0,1-1 0,-1 1 0,0-2 0,1 1 0,0-1 0,0 0 0,1 0 0,-1 0 0,1 0-66,0 0 0,0-1 0,0 0 0,1 0 0,0 0 0,0 0 0,0-1 1,0 0-1,0 1 0,1-1 0,-1 1 0,0 0 0,0 0 66,-1 1 0,1 0 0,-1 0 0,1-1 0,0 1 0,-1 0 0,1 1 0,-1-1 0,1 0 0,-1 1 0,1 0 0,-1 1 0,0-1-106,2-3 0,0-1 0,1 0 1,-1 1-1,0 0 0,-1 1 0,1 0 1,0 0-1,0 1 0,-1 0 1,0 1 105,2-4 0,-1 0 0,1 1 0,-1 0 0,0 1 0,0 1 0,-1 1 0,0 2 0,-1 2 0,1-4 0,0 2 0,-1 2 0,-1 2 0,1 0 0,-1 2 0,3-4 0,0 0 0,0-1 0,-1 1 0</inkml:trace>
  <inkml:trace contextRef="#ctx0" brushRef="#br0" timeOffset="14117">1735 8267 7173,'38'-15'25,"1"1"1,-1-1 0,0-4 0,3-4-1,2-2 1,3-2 0,2 0-16,-12 6 0,2 0 0,1-1 0,1-1 0,1-1 0,1 0 0,0 0 0,1-1 0,0 0-284,-6 2 1,1 1 0,0-1 0,1-1 0,0 0 0,1 0 0,0-1 0,0 1 0,0-1 0,1 0 0,0 0 0,1 1 147,-3 1 1,0 0 0,1-1 0,0 1-1,0 0 1,1-1 0,0 0 0,0 1-1,0-1 1,0 1 0,0-1 0,0 1-1,0-1 1,0 1 41,1 0 1,-1-1-1,1 1 1,-1-1 0,1 1-1,-1 0 1,1-1 0,0 1-1,-1 0 1,1 0 0,0 0-1,0 0 1,-1 0 0,1 0 44,-1 0 0,1 1 1,0-1-1,-1 1 1,1-1-1,0 1 1,0-1-1,-1 1 1,1 0-1,-1 0 1,1 0-1,-1 0 1,-1 0-1,1 1-20,3-3 0,0 1 0,1-1 1,-1 0-1,0 1 0,0 0 0,-1 0 1,0 0-1,-1 1 0,0 0 0,-2 1 1,0 0 58,3-1 0,-1 0 0,-1 1 0,-1 0 0,0 1 0,-2 0 0,0 0 0,-1 1 0,-1 0 0,8-5 0,-1 1 0,-2 0 0,-1 1 0,-3 2 0,-2 1 0,4-3 0,1-1 0,-1 1 0</inkml:trace>
  <inkml:trace contextRef="#ctx0" brushRef="#br0" timeOffset="14684">1760 8007 7083,'21'-42'98,"0"0"0,1 0 0,-1-1 0,0 1 0,-2 5 1,1-2-1,0 0 0,1-1 0,0-1 0,1 0 0,0 0-31,0 0 1,0 1-1,1-2 1,1 0-1,-1 0 1,1-1-1,-1 0 1,1 0-433,-3 1 1,2 0 0,-1-1 0,0-1 0,0 0 0,0 1 0,-1 1 0,-1 2 0,-1 1 148,3-5 1,-1 2 0,-1 2 0,-1 0 0,-1 1-1,0 1 1,1-5 0,0-1 0,-1 2 0,-2 3 0,-3 5-1,-1-3 1,1 0 0</inkml:trace>
  <inkml:trace contextRef="#ctx0" brushRef="#br0" timeOffset="15333">1897 8218 7533,'-27'0'90,"9"-6"269,35-23-449,2 1 1,6-6 89,-3 9 0,4-2 0,1-2 0,1-1-581,1-3 1,1-1 0,1-2-1,1-1 1,2-1 592,-4 6 1,1-2 0,1 1 0,1-2 0,1 0 0,0-1 0,1-1-221,-4 3 1,1-1 0,0-1 0,1 0-1,0-1 1,1 0 0,0 0 0,0-1-1,0 0 232,-3 4 1,0 0-1,1-1 1,0 1 0,0-1-1,0-1 1,1 1-1,0-1 1,0 0 0,0 0-1,1 0-162,-4 3 1,1-1 0,0 0 0,0 0 0,0 0 0,0 0 0,1-1 0,0 1 0,-1-1 0,1 0-1,0 1 1,0-1 0,0 0 111,-1 1 0,0 0 1,1 1-1,-1-1 0,0 0 1,1 0-1,-1-1 0,1 1 1,-1 0-1,1 0 0,0-1 1,0 1-1,0-1 0,-1 1-64,2-1 1,0-1-1,-1 1 1,1 0-1,0-1 1,0 1 0,0-1-1,0 1 1,0-1-1,0 0 1,0 1-1,0-1 1,0 0 0,0 1 89,0-1 0,0 0 0,0 0 0,1 0 0,-1 0 0,0 0 0,1 0 0,-1 0 0,0 0 0,1 0 0,-1 0 0,0 1 0,0-1 0,0 0 0,-1 1 0,1 0 0,-1 0 0,0 0 0,1 0 0,-1 0 0,0 0 0,0 0 0,0 1 0,0-1 0,0 1 0,-1 0 0,1 0 0,-1 0 0,3-2 0,0-1 0,0 0 0,0 0 0,0 1 0,-1-1 0,1 1 0,-2 1 0,1 0 0,-2 1 0,0 1 0,-2 1 0,6-6 0,-1 0 0,-1 2 0,0 1 0,-2 0 0,0 1 0,-1 1 0,0 1 0,0-2 0,1 0 0,0 1 0,0-1 0,0 0 0,-1 0 0</inkml:trace>
  <inkml:trace contextRef="#ctx0" brushRef="#br0" timeOffset="17601">1648 8180 7533,'-19'7'809,"12"-7"-539,14-12 0,18-24-270,-7 10 0,1-4 0,-1 3 0,0-2 0,1-2-268,4-5 0,0-1 1,0-2 357,-3 7 0,0-2 0,1-1 0,0 0-209,1-2 0,1 0 1,0-1-1,1 0 209,0-3 0,1-1 0,0 0 0,0 0-72,-4 8 0,0-1 0,0 0 0,1 0 0,-1 1-41,6-7 1,-1 0-1,1 0 1,-1 0-1,1 0 1,-1-1-1,0 1 1,0 0 89,-1 2 1,0 0-1,-1 1 1,1 0-46,0 1 1,-1 1-1,1 0 1,0 0 44,3-4 0,-1-1 1,1-1-1,0 1 0,-1 0 1,-1 1 0,1-1-1,0 0-67,1 0 0,0 0 0,0 0 0,-1 1 22,-1 0 1,-2 1-1,1 1 1,-1 0-181,1 5 1,-1 0 0,1 1 0,-1 1 89,-1 0 1,0 0 0,0 0 0,2 1 67,0 1 0,2 1 0,-1 1 0,0-2 0,0 0 0,-2-1 0,1 1 0,1 0 30,9-7 0,0 1 0,0 0-140,-5 2 1,-1 0-1,0 0 140,0 2 0,-1 0 0,0 1 0,-2 1 0,-1 0 0,-1 0 30,-1-2 0,0 0 0,0 1-30,1 0 0,1 1 0,-1 0 0,-3-2 0,0-1 0,0 2 240,8-6 1,-1 2-361,-3 2 0,-2 4 824,3-4-644,-8 14 898,-13 12-898,-5 6 332,0 6-512,-5 1 180,-8 5 89,-6 6 1,-17 7 0,-2 7-180,8-11 0,-1 0 90,0 1 0,-1 0 0,-5 1 0,-1-2 45,6-4 0,1-2 315,-13 8-360,20-15-90,19-3 90,10-5-1,2-5-89,0 3 270,-1-3 90,-6 5-180,5 11-90,2 2 90,11 18-180,-6-8 0,1 2 45,2 0 0,1 2-45,3 7 0,0 0 45,-6-11 0,0-1 225,10 14 359,-16-24 91,-1-12-720,-6-12-900,0-7 361,0-17-181,0 3 495,4 6 0,3 0 225,1 2 0,3-1-90,9-10 0,3-1 90,2-1 0,1 0-90,0-1 1,-1 3-541,-8 10 0,-3 6 630,-3 9 0,-23 32 0,-7 16 0</inkml:trace>
  <inkml:trace contextRef="#ctx0" brushRef="#br0" timeOffset="18449">5839 3272 7533,'-20'0'629,"-9"0"-3906,14 0 1883,-3 0 2893,13 0-1409,10-5 0,19-7-360,-8-3-480,12-2 1,1 0-150,-5 1 646,10-7 0,1 0 0,1 1 1,-9 4-1,0 0 0</inkml:trace>
  <inkml:trace contextRef="#ctx0" brushRef="#br0" timeOffset="18781">6211 2875 7533,'25'-42'299,"1"0"1,-8 11 0,1 2-255,1 4 0,0 5-135,-4 3 270,4 0 0,0 0-720,-5 3 180,25-9-269,-23 9 89,23-10-269,-8 5 764,-11 3 0,2 2 45,15-2 0,-16 0 0,-2-1 0,0 8 0,4-20 0,-12 10 719,6-17-539,-10 14 720,9-13-631,-10 22-89,0-5-90,4 5 90,-4 1 0,5-1-90,0 1 540,17-17-540,-7 13-1607,6-7 1,2 0 1516,5 7 0,-8-1 0,0-1 0,10-1 0</inkml:trace>
  <inkml:trace contextRef="#ctx0" brushRef="#br0" timeOffset="19570">7251 1921 7533,'0'-31'899,"0"6"-359,6 1-360,12 0-1819,-1 2 1,3 1 663,14-8 181,-2 0 0,0 2 164,4 3-399,-1-2 1,0 0 668,1 4 227,1-4 1,0 1 132,0 1 0,-11 4 0,-3-1 90,0-9 1079,-16-2-359,-1 6 2466,-1-14-2655,7 7-275,2 5 1,3 1-1156,16-8 179,-7 6 450,-9 24-270,-23 16 450,-1-3-90,-16 15 90,8-3-1224,-5-5 0,0 0 1224,-2 6 999,-5 1 1,-4 1-1135,2-6 0,0 1 45,-7 6 0,1 1 135,10-8 0,-1-2-90,-5 3 0,1-2 315,-6 0 89,11-6 1,0-3 450,-5-7-630,17-1 3096,2-16-1721,10 15-1375,-5-15 540,6 16-271,0-10-269,0 10-540,0-5 270,6 6-89,-5 0-1,10 6 0,-9 0 180,9 7-90,-4 5 180,16 12 90,-2 3-90,3 4-3213,5-7 3123,-13-10-1229,13 3 1319,-16-15 359,5 3 1,-5-11 180,-1-11-720,-5 3 270,4-26-270,-4 12 90,5-20-270,1 5 0,0 3 0,3-4-495,2-3 1,2-2 764,5 0 0,1 3 0,-4 7 0,0 5 0,14-1 0</inkml:trace>
  <inkml:trace contextRef="#ctx0" brushRef="#br0" timeOffset="21399">1562 8156 7263,'-6'-42'1349,"-1"19"-944,1-5 0,0-1 314,-1 6 91,-4-13-3509,10 46 3509,6 34-451,3-9 1,3 2-135,6 5 0,4-3 0,-1-12 0,4-9-225,6-13 0,0-10 180,6-24-180,-16 8 0,-5-2-90,-21-24 90,-2 25-45,-9 1 0,-6 3 0,-2 8 0,-1 5 45,-1-1 0,0 5-45,-2 6 0,4 9 90,9 10 0,8 7 135,8 14 0,9 2-90,8-10 0,5-4-90,-1 4 0,6-9 269,21-18 1,2-14-1786,-18-10 0,-1-3 1561,8 5 0,-3-5 90,-7-12 0,-12-5 0,-18 2 0,-11 1-450,-15 1 0,-8 4 285,6 8 0,-3 2 0,-1 4 0,0 4 0,-1 5 0,0 3-15,-15 4 0,5 8-45,20 4 0,5 5 90,1 10 0,11 2 0,22 3 0,13-2 30,-2-13 0,4-4 0,3-4-204,6-6 0,3-6 0,-3-2 354,9-4 0,-5-7-45,-6-6 0,-9-6 1477,-16-3 1,-11 0-1118,-19 5 0,-10 3-630,-8-3 0,-7 6 45,7 10 0,-4 4 0,2 5 0,2 6 0,2 5 0,3 4 45,-2 12 0,10 5-45,17 1 0,12 0 225,19-1 0,12-10 135,5-19 0,1-9-1748,-3 3 0,-2-6 1523,-7-9 0,-5-5-404,5-11 793,-11 0-614,-2-7-90,-12 12-2069,-17 3 2339,-3 16 0,-11 1 0,1 6 0</inkml:trace>
  <inkml:trace contextRef="#ctx0" brushRef="#br0" timeOffset="22232">1388 8986 7533,'-19'-5'1349,"-10"-8"-1079,19 5-360,-6-3-90,16 17 450,-6 23-270,5-6 135,-2 10 0,0 8-713,4-5 1,1 1 0,1 0 577,0 9 0,1 2 0,-2-4 0,1 5 0,0 0 0,1-8 0,2-8 0,0 0-210,0 12 0,1 5 0,-2-9 30,4-3-45,-1-10 0,0-3-674,-1-13 899,5-6 0,1-17 0,-1-3 0</inkml:trace>
  <inkml:trace contextRef="#ctx0" brushRef="#br0" timeOffset="22514">1289 9061 7533,'-4'-47'269,"1"1"1,8 12 0,4-1 0,-1 6 180,4-6-91,16 7 1,1 3-270,-11 5 90,12 6 0,2 4-90,-13 3-45,15 10 0,0 5-135,-15 8 90,4-3 0,-1 4-540,3 24-2737,-4-12 2700,-9-7 0,-1 3 262,-3 2 0,-3 0-1183,2 15 1363,-3-15 0,-3 0-150,-12 20 195,-3-18 135,4-6 0,-5 1-135,-10-2 0,-2-2-681,9-2 0,-1-1 681,-12 3 0,-3 1 90,3 0 0,2-1 0,2-3 0,0 1 0,-6 6 0,0 0 0</inkml:trace>
  <inkml:trace contextRef="#ctx0" brushRef="#br0" timeOffset="24114">1748 9741 6813,'-25'13'1349,"6"5"-989,1 12-360,11 14 45,10-19 0,5 1-90,5 0 0,5-2 45,6-8 0,3-6 180,5-6 0,-1-8-45,-4-16 0,-3-8-45,-2-8 0,-7-6-90,-10 10 0,-5-3 0,-4 2-180,-12-8 0,-5 5 135,4 7 0,-3 9 45,-15 20 0,1 12 0,5 16 0,8 0 0,0-1 0</inkml:trace>
  <inkml:trace contextRef="#ctx0" brushRef="#br0" timeOffset="35865">1723 8342 7533,'-26'-13'1439,"-3"1"-899,9 0 179,-4 5 1,-1 1-360,6 6-271,6 0-448,8 0 539,5 6-360,0-5 0,0 15 180,16-2-90,10 0 360,2-3 0,12-22-270,-25-3 89,8-5 1,-5-10 0,-9 3 0,2-11-90,-11 5 90,-6 7-180,-12 2 180,-8 9-180,-11 2 90,0 12 0,-1 12 0,12 2 90,3 9-90,10 2 90,7 1-90,0-1 0,6 4 90,6-8 0,6 3 0,13-6 90,6-11 90,12-7 0,-4-18-180,-2-2 179,-12-16-3546,-7 10 3342,-11 1-65,-2 2 90,-5 8 0,0-2-180,-11-1 180,-3 9-180,-5-2 180,-4 11-270,-2 0 3456,4 6-3250,-2 1-205,16 0-91,-4 9 90,9-7 90,-3 9 180,5-6-90,5-5 90,2-1-90,6-6-90,-1 0 270,11 0-270,-2-6 360,9-1-91,-10-5-179,-8-1 270,-1 1-90,-4 5-90,0-4-90,-1 4 90,-6 0-270,0 1 0,-6 6 270,-1 0-180,-5 6 90,-12 12 180,4 14-90,-11 6-175,20-14 0,3 0 175,-4 20 0,6-11-90,6-4 270,0-11-90,0-9-90,6 7 180,6-14 0,-4 3-180,14-10 180,-8-13-91,5-8-89,5-17 180,-10-1-306,-5 19 0,-1 0 126,-1-19-180,-12 7 180,-3 17-180,-16 4 90,-6 20 0,2-2-540,-8 10 180,6 17-629,9 15 862,10-13 0,5 1 0,9 0 1,5-1-1,2 0 0,0-1 0</inkml:trace>
  <inkml:trace contextRef="#ctx0" brushRef="#br0" timeOffset="43683">1748 8007 7533,'-44'0'-720,"12"0"810,14 0 90,12 0-90,1 0 90,4 0 270,-5 0 179,12 0-179,-5 0-450,4 0 630,-5 0-451,0 0-358,6 0 269,-5 0 89,5 0-89,-1 0 90,2-5 180,6-8-3637,-1-1 3252,0-9 205,1 4-45,6-11 0,2-4-135,-6 7 0,0-2-76,3-1 0,1-2 1,-2 3 75,-4 4 0,0 3-1009,2-2 1,-1 2 918,0 3 1202,0-1 0,1-1-1022,5-13-90,-5 13 0,1-1 45,1-5 0,2 2-45,14-11 45,-14 6 0,-1 1-45,7 1-1173,-7-1 1173,-6 17 2556,11-17-2377,-7 7-172,-3 2 0,2-2 173,3-1 0,0-2-225,-1-3 0,1-2 45,2 3 0,3-2 0,-1 0 0,-2-7 0,1 1-859,-2 6 1,3 0 0,-4 2 1038,10-14 599,-14 16 0,1-1-689,2 1 0,0 2-90,7-15 45,-2 10 0,2-1 0,1 1 0,-1 2-90,-4 5 0,1-1 0,7-8 0,-2 1-2133,0 3 2178,-3 3 0,-10 10 0,5-5 2448,6-12-2358,3 3 90,-3-9 90,0 5-181,-9 8 1,0-2-90,-2 1 0,1 1 0,16-15 90,-12 10-180,-6 16 45,2-7 0,1-3 135,13-14-90,-10 9 0,1 0 0,-1 9 0,0-1 45,6-15 0,0-3 45,2 4 0,0-1-90,-5 6 0,1-2 0,-3 1 45,4-6 0,-1 3 1468,-4 9 0,-1 2-1423,8-20-3331,-5 20 3331,-8-8-90,4 4 90,4-17-45,-3 17 0,3-1 90,-1-6 0,1 2-135,-4 9 0,-1 2 395,9-16-305,-6 17 180,6-18-270,-3 13 3276,2-12-2981,-5 18-205,7-14 0,-4 4-180,2-3 180,-10 6-180,-1 11 180,1-6-180,-1 7 0,6-11 180,1-4 90,6-10-90,-6 11-90,-6 3-90,-2 10 90,-4 1 0,5 0 270,-5 5-270,-2 1 180,-5 1-180,0 3 180,0-3-90,0 5-90,0 0-360,-5 0 180,-8 5 90,-11 8-270,-8 6 135,11 1 1,-1 1 179,0-1 0,0 0-209,0 5 0,0 0 299,1-3 0,-1-1-45,0 1 0,2-2 630,-8 8-1,5-5-449,17-17-90,6-6-90,0-6-90,0 5 0,6-5-302,-5 6 123,10 0 179,1 11 359,13 14-269,-10 3 135,1-6 0,1 3 0,-4 2 0,1 0 0,2-5 0,1-1-90,-1 5 0,-2-5-3322,-2-8 3522,-6-8 25,-6-10-180,5-2 0,-3-6-90,3-10 0,-5-3-270,0-12-360,6 10 0,-1-3 2011,-4 2 1,1-1-1337,7-2 0,-1 1 45,-7-12-90,10 14 90,-10 15-180,5 2 90,-6 12 0,0 1 0,0 5-90,0-6 180,0 5 90,0-4 179,0 5 181,0-6-450,0 6 0,0-5-180,0 5-540,-17 5-1079,-9-3 540,-7 15 0,3-9-1,6 9 350,11-9 1,-11 10 0,5-5 0</inkml:trace>
  <inkml:trace contextRef="#ctx0" brushRef="#br0" timeOffset="45199">4388 4400 7803,'-13'-12'1529,"2"5"-720,11-4 1,-6 4-900,5 0 90,-5 1 180,6 6 90,0 0-181,0 6-178,0 1 448,0 5-359,6 1 90,-5-6-90,5-2 540,-1-5-450,-3 0 0,9 0-90,-10 0-90,4-5-90,-5-2 90,0-6 0,0 7 90,0 0-180,0 1 180,-5 3-90,4 2 360,-5 7-270,6 5 0,0-5 450,6 10-270,6-9-3457,-4 4 3432,9-6 25,-10-1 359,16-9-629,-8 3 270,3-11-450,-12-12 180,-12-2 3366,-1 6-3250,-5-3-655,-6 16 629,10 6-90,-3 2 0,11 6 360,0 16-180,0-8 0,0 4 90,16 3 89,-1-14 1,10 4 0,-1-12-360,-16-12-3187,8-7 3162,-14-1 115,9-14-180,-21 1 0,13 6 180,-25-1-359,-3 38 269,-3 9 3366,-2 14-3070,18 15-206,6-9 0,12-8 0,1-13 89,11-7-3121,6-9 3122,-3-2 90,2-13-90,-16-17-90,-1-9 90,-12 6-630,-17-1-629,-10 31 719,0-1 180,9 16-1798,13 28 2068,21 2 0,-7-17 0,2 1 0,20 15 0</inkml:trace>
  <inkml:trace contextRef="#ctx0" brushRef="#br0" timeOffset="45816">9136 4065 7533,'-13'-46'1979,"6"11"-1800,-4 30 1,10 5 0,-10 11 540,-2 14-450,0 13-315,4-6 0,0 2 135,-1 6 0,2 1-457,1 7 0,0 0 457,0-3 0,2-2-135,0-11 0,4-2-45,12 11-539,19-27 89,16-14-360,-2-17 1,2-8 497,-11 0 1,-2-3 0,-6 6 0,0-2 0,-2 1 0,-1-8 0,0 1 0</inkml:trace>
  <inkml:trace contextRef="#ctx0" brushRef="#br0" timeOffset="45998">9136 3731 7533,'-16'-15'180,"7"10"-180,38 41 0,-13-7 0,-1-8 0,-1 0 0</inkml:trace>
  <inkml:trace contextRef="#ctx0" brushRef="#br0" timeOffset="46233">9532 4561 8342,'-13'-19'2339,"2"7"-1979,11 6-90,0 23-630,0 3 630,0 18-1350,0-12-1348,-11 14 2428,2-13 0,-9 5 0,6-9 0</inkml:trace>
  <inkml:trace contextRef="#ctx0" brushRef="#br0" timeOffset="46515">9892 4140 7533,'-14'-41'2428,"3"13"-1798,11 52-270,0 25-136,3-17 1,0 1-135,-3-2 0,1 1-225,5 16 1,-1 2-455,-4-2 0,0 2 529,1-9 0,0 2 0,-1-1-30,-3-5 0,-3-1 1,1-3 4,2 3 1,-4-4-816,-9-9 1,-5-5-1350,-18 1 2249,3-12 0,1-14 0,21-12 0</inkml:trace>
  <inkml:trace contextRef="#ctx0" brushRef="#br0" timeOffset="46665">9793 3867 7533,'12'-30'-45,"1"22"0,-1 35 0,1 9 0</inkml:trace>
  <inkml:trace contextRef="#ctx0" brushRef="#br0" timeOffset="47299">10041 3508 8432,'26'33'364,"0"0"0,1 0 0,-1 0 0,-8 2 0,0 4 0,-1 2 0,-2 1 0,-1-3 0,-3-2-1384,2 7 0,-5-3 1,-1 6 824,-2-5 0,-1 6 0,-1 3 0,-2 1 0,-1-3 0,-2-5-210,-4 1 0,-2-4 1,-2-1-1,-2 2-27,0 1 0,-3 2 1,0 0-1,-1-1 1,0-4 178,0-4 0,-1-1 1,0-2-1,-2-4 1,-6 3-1,-2-4 1,2-5-1,3-9 0,1 1 1</inkml:trace>
  <inkml:trace contextRef="#ctx0" brushRef="#br0" timeOffset="47550">8640 3644 7533,'-26'-23'629,"-1"-1"1,0 13 0,3 10-496,12 21 1,4 9 0,1 9 0,1 3-1023,-1-1 1,3 3 407,3 2 0,3 5 1,2-2-205,1-7 1,2-1 0,-1 1 683,0 8 0,0 0 0,3-1 0,1-4 0,3-2 0,0-4 0,2 3 0,1 0 0</inkml:trace>
  <inkml:trace contextRef="#ctx0" brushRef="#br0" timeOffset="48315">10450 3185 7982,'-40'-27'720,"6"21"0,21 38-451,9-2 1,2 2-180,-2 0 0,2 1-270,1-2 0,2 0 45,1-1 1,2-1-3143,2 11 1852,1 3 1026,4-2 39,-4 3-540,0-26 630,-7-32 360,-2-15 0,-3-7-90,-1 5 0,0-4 0,3 0 0,1-4 0,0 5 0,-4-15 0,12 14 0,5 6 180,10 18 0,10 17-135,-5 7 0,1 3 0,1 1 0,2-1 1593,10 2 0,1-3-1567,-8-1 1,-1-4 18,-4-5 0,-3-5 0,11-11 180,-15-14 0,-3-19-3312,-13-1 3132,-5 8 252,-5 2-252,-2 26 90,-5 9 90,-1 26-90,1 13-45,8-8 0,1 2-1,-1-1 1,2 1 0,5 6 0,0-2-45,-3-11 0,1-1 720,16 15-451,-3-43 2917,10-16-3339,-10-5-1576,0-4 1,0 0 1343,1 4 475,10-6 179,3 25-89,-2 28-90,0-7 0,-3 19 450,12-10 1322,-1-10-3591,-6-11 1,-1-3 148,6-9 1490,-4-10 0,-16-5 0,-1-3 0</inkml:trace>
  <inkml:trace contextRef="#ctx0" brushRef="#br0" timeOffset="49533">11243 4103 0,'0'-25'150,"0"0"2472,0 6-2532,0 23 89,-1 30 1,-2 23 0,1-1-90,1-10 0,1-1 0,0 6-141,1-13 1,0 5 0,0 3 0,1 1-1,0 0 1,0-2 0,0-3-58,1 4 0,-1-2 0,1-2 0,1 0 0,-1 1 54,2 0 0,0 1 0,0-1 0,0-1 0,0-3-200,2 6 1,0-3-1,-3-7-735,-3 13 3418,-7-43-2429,-9-22 0,-4-17 0,0-1 30,4 5 0,1-1 0,-1-4-444,1-2 0,0-5 0,0-2 0,1 2 1,2 3 443,0-3 0,3 3 0,1-2 315,1 5 1,0-3 0,2 1 0,3 1-136,5-2 0,4 1 0,2 2 194,7-7 1,5 1-195,-2 5 0,5-1 0,4 6 0,12 5 0,5 6 0,-1 8-31,-9 11 1,-1 5 0,-1 2-180,5 0 0,0 2 0,-8 6-959,-6 14 1,-9 5 1048,-8-2 0,-5-1-360,-3 8 0,-8-2 1,-6 0 44,0-6 0,-5-1 135,-8 7 0,-2-3 90,-6-1-62,2-31-478,43-36 540,-2 0-45,3 9 0,3 0 14,16-10-104,-2 5 0,4-1 405,5 2 0,3 2 30,-9 7 0,2-1 0,-2 5-211,2-1 1,-1 7 90,13 13 90,-38 35-135,-4-6 0,0 2-90,-3-4 0,0-1 1171,-3 5 1,0 1-1667,0 0 0,-1-1-1302,-3 6 1752,7 4 0,7-44 0,6-17 0</inkml:trace>
  <inkml:trace contextRef="#ctx0" brushRef="#br0" timeOffset="49666">11925 3805 7533,'-14'-29'-900,"3"36"353,17 34 1,-1-13 0,2 1 0,3-5 0,0 0 0</inkml:trace>
  <inkml:trace contextRef="#ctx0" brushRef="#br0" timeOffset="49915">12768 4115 7533,'-27'3'1019,"-1"1"0,0 2 1,0 6-900,1 13 0,0 10 0,2 0-596,4-5 1,1 1 0,1 0 85,-3 4 0,1 2 1,3-3 74,4 2 0,3-3 443,0 14-2737,17-28 2660,1-12 0,11-14 1,1-12-1</inkml:trace>
  <inkml:trace contextRef="#ctx0" brushRef="#br0" timeOffset="50066">12434 4289 7533,'-28'-40'2698,"6"11"-2338,22 23 90,17 17-2089,0 6 1,3 2 1113,16 11 398,-13-7 1,1 1-954,1 2 1,2 1 314,7 7 1,2 2 445,-2-2 1,0-1 0,2 4 0,-2-3 0,-15-16 0,-1 1-1</inkml:trace>
  <inkml:trace contextRef="#ctx0" brushRef="#br0" timeOffset="50384">13016 4599 7533,'2'-35'655,"1"1"0,0-1 1,2-2-1,1 0 0,5 5 540,8 7 0,2 2-1105,-1-5 0,1-2-135,6-2 0,-1-1-90,-10 6 1,-1-2-316,7-9 0,-8 3-449,-21 9 629,-13 16 120,0 26 0,-3 15 0,2 1 105,1 2 0,2 5-202,-2 5 0,1 5 0,4-3 292,6-2 0,5-3-180,2-4 0,6-2-45,12-9 0,8-6-495,7-10 1,7-9-151,1-2 0,4-5 0,-1-4 435,-3-8 0,-2-5 1,0-1 389,-3 1 0,0-1 0,-4-2 0,1-13 0,-5 1 0,-10 13 0,0 0 0</inkml:trace>
  <inkml:trace contextRef="#ctx0" brushRef="#br0" timeOffset="50600">13574 4016 7533,'-5'-46'89,"0"-1"1,1 1 0,0 2 0,0 2 0,1 1 630,2-9 0,2 5-406,-1 17 1,0 1 0,-2-14 0,4 8-45,3 26 134,-3 25 1,-2 15-135,3 0 0,1 6 0,0 2-554,-3-3 1,-1 2 0,-1 1 0,2 1 260,1 1 1,1 0-1,0 1 1,0 1-140,-1-4 0,1 1 0,-1 1 0,0-1 1,2-3-319,1 11 0,2-3 0,0 0-613,1 4 1,0-1 0,1-5 488,0-8 0,1-8 347,8-6 0,-6-17 1,1-6-1</inkml:trace>
  <inkml:trace contextRef="#ctx0" brushRef="#br0" timeOffset="51699">14467 4239 7803,'-20'-32'3058,"2"8"-2878,12 6 0,-5 5 269,9-5-629,-3-1 180,10-6-90,13 1-270,8 3 1,7 0 209,-3 4 0,4 0 0,3 0-409,5 0 1,5-1 0,1 1 0,-2 0 603,-10 4 0,-1 0 0,1 0 0,7 0-303,-6 3 0,5-1 0,3 1 0,4-1 0,0 0 0,1 1 0,0 0 0,-3 1 0,-2 0 347,2 1 1,-3 1 0,-1 0 0,0 1 0,0 0 0,3 0 0,2-1-196,-5 2 0,2-1 0,2 0 1,1 0-1,1 0 0,0 0 0,1 0 1,-2 1-1,-2 0 0,-1 0 0,-3 1 121,12-1 0,-2 0 0,-3 1 0,-1 1 0,-1 0 0,0 1-157,3 0 0,-2 2 0,-1 0 0,1 0 0,0 2 217,-3-1 0,1 2 0,0-1 0,0 1 0,-1 1 0,-1-1-93,-1 2 0,-1-1 0,0 2 0,0-1 0,3 1-8,-1 0 0,2 1 1,2 0-1,0 1 0,0-1 1,-3 1-1,-3-1-42,9 2 1,-3 1 0,-3-1-1,0 3-180,-1 1 1,-1 3 0,-1-1 0,-4-1 474,8 0 1,-6 0-318,-4 2 0,-5-1 2296,-9-4-2161,-46-23 0,-13-9-180,13 4 0,0-2 135,-4 2 0,-2-2 0,2-1-45,-5-15 0,7-1 0,14 12 0,2 0 135,-3-7 0,4 2 900,14-3-631,2 14 2717,6 12-2986,-6 17 2429,-2 14-2429,-5-3-2335,0 13 2245,-5-16 174,-8 28-174,1-24 0,-1 1 135,1 7 0,-2 0-90,-1-5 0,0-3 45,-4 9-90,6-14-180,8-13 2576,5-5-2486,16-11 90,-1 9-173,10-15-96,-1 16 358,11-16 271,11 9-3572,-1-5 3392,-9 8-1503,10 0 873,-21-2 225,4 0 0,-1 1 225,-6-1 0,-15 2 0,-22 5 0</inkml:trace>
  <inkml:trace contextRef="#ctx0" brushRef="#br0" timeOffset="52667">18744 3570 7533,'-9'-31'854,"0"1"1,0-11-226,2 13 1,3 3 180,10 10-451,-5-2-269,10 29 180,7 24-225,-7-1 0,-1 4-1684,3-5 1,-1 1 1535,-5 7 1,-2 4 12,2-3 0,1 2 0,-1 0 27,-4-5 0,0-2 1,1 4 97,3 0 1,2 6 0,2 1 0,-1-3 0,-2-5 24,-2-3 0,-1-6 0,2 2 0,3 8 0,2 1 0,0-16 300,0-19-90,-5-4-180,-2-15 180,1-24-270,0 8 0,0-4-159,-2-6 1,1-3-142,1 1 0,2-2 0,0 3 1376,-2-2 0,1 2-1571,6-5 1,5 13 673,19 47-179,-12 7 0,-1 7-1481,-3 4 0,-1 2 1526,3-3 0,0-3-9,4 6 99,-6-13 0,4 0-45,11 2 0,1-1 90,-5-4 0,0-2-1053,2-5 1,-2-5 1052,-3-10 158,-20-26 0,-6-8-248,1 4 0,-1-2-45,-2-10 0,-2-2 45,-1 10 0,-3-1-240,-4-6 0,-4-4 0,1 1 90,2 6 0,0 0 0,1-2-760,0-3 1,0-4 0,1 2 0,2 6-556,0 1 1,7 9 1374,18 12 0,2 60 0,-10-16 0,1 1 0</inkml:trace>
  <inkml:trace contextRef="#ctx0" brushRef="#br0" timeOffset="53383">20032 3942 7533,'-20'-44'1079,"0"0"0,-8 9 1,0 13-900,10 25 0,-3 18 0,2 9-1819,13 4 1,4 2 1240,-5-2 1,3 1 307,4-1 0,4 3 0,3-5 434,7-3 1,2-3-390,-2 4 0,1-3 0,4-7 0,3-6-45,6-7 0,2-7 0,0-10 0,1-2-1016,2 4 0,-1-2 1151,-7-8 0,-3-5-45,-5-10 0,-6-3 943,-4 0 1,-4-2-944,0-10 0,-6 0-90,-11 1 0,-9 5-45,-5 13 1,-2 5 44,4 4 0,0 3 162,-21 1-521,11 38 404,24 1 0,2 3-1079,-3-1 0,3 0 1124,6 7 0,8 1 728,9 0 1,8-1-729,6-4 0,4-1-45,-2 3 0,2-4 90,3-8 0,3-7 90,3-5 0,2-6 0,2-12 0,-1-4 90,3 2 0,-2-6 104,-17-3 1,-3-4 0,-5-2 30,-5-14 0,-7-2-136,-2 3 1,-5 0 45,-9-7 0,-6 3-405,-2 14 0,0 5-814,4 3 1,0 4 948,-9-2-1260,21 22 811,-5 16 2117,6 5-1803,4 4 1,3 4-91,2 0 0,2-1 135,-2-4 0,2-1 225,11 12 0,2-2-315,10-3-773,-12-8 0,0-1 863,9 2 2539,3 0-2449,-17-2 179,6 4-179,-17-7 360,-6 16-540,0-16 0,0 16 180,5-21-989,13-1-180,3-5 179,14-1 720,-8-6 270,9 0 0,-10-6 0,4-1 0</inkml:trace>
  <inkml:trace contextRef="#ctx0" brushRef="#br0" timeOffset="53816">21197 3855 7533,'33'-7'1619,"-9"1"-540,-8-5-359,-7-8-3997,3-7 2662,-7-10 795,-6 3 0,-3-4 76,-4-10 1,-2-3-137,3 12 0,0-1 0,0 1-300,1 4 0,0 1 0,-1 1 90,-5-13 0,2 1-368,5 9 1,2 0 187,-4-1 1,1 2-181,1-16-90,5 32 450,0 25 360,0 13-45,0 4 0,0 4 45,-3 11 0,0 3 1023,3 6 0,-1 2-1233,-1-10 0,0 2 0,0-3-943,3 4 1,-2-2 972,-1 0 0,-1 2-1,2-2 1,0 2 0,2 1-186,1-1 0,2-1 0,1 1 156,-2 5 0,1 0 0,4-3-92,3-6 0,2-2 1,4-7-239,4-10 0,2-7 238,17 4-1607,0-26 1,0-6 1160,-6-1 0,1-1 0,-1-1 0,-2-1 1</inkml:trace>
  <inkml:trace contextRef="#ctx0" brushRef="#br0" timeOffset="54349">21842 3917 7533,'35'-6'1092,"0"1"0,3-4 0,-4-1-4369,6-11 2205,-4-2 3020,-7-12-1948,-14-11 680,-3 5-995,-16 11 0,-10 4-1044,-8 13 0,-5 4 999,3-4 1,0 1 1313,-5 4 0,-2 5-1269,2 6 0,-1 5-549,-3 3 0,1 3 909,5 1 0,1 3 0,1-1 0,4 3 269,9 12 1,6 5 90,9 7 0,3 1-270,-7-5 0,6-2 104,10-7 1,7 0 0,4-8-324,19-14 1,4-8 83,-11 6 0,2-5 553,2-11 1,3-8-1,-6-8-433,-12-8 0,-6-8 0,-2-1-150,3-1 0,-1-1 0,-5-3-38,-6 2 1,-3-3-1,-3 1 1,-2 5-485,-5 4 1,-3 4-1,-1 1 507,-4-15 0,-2 2-630,-2 7 1,1 1 782,1 7 0,-1 0-603,2-3 0,-2 12 2791,-15 49-2296,23 0 0,4 4 57,-4 11 0,1 4 145,4-9 0,1 4 1,1-1-1,-1-4-22,0 5 0,0 0-120,-1 4 0,1 4 0,1-3 35,2-10 0,1-3 0,0-1-5,2 3 0,2 0-975,3 13 0,3-1 750,-1-15 0,4-2 135,3-2 0,3 1 0,-1-2-413,-1 0 1,3-3-638,11 0 1,7-2-1,-4-5 1050,-11-8 0,-1-4 0,19 2 0,-1-3 0,5-4 0</inkml:trace>
  <inkml:trace contextRef="#ctx0" brushRef="#br0" timeOffset="55217">24185 3024 7533,'-3'-47'629,"-1"1"1,2 4 0,-1 3-540,0 8 0,0 5 89,-4-4 91,-5 13 180,-17 10 90,-9 6-405,13 0 0,-1 3-254,-13 13 0,0 5 299,4-3 0,-1 6-45,5 2 0,-2 5 0,0 3 0,4-4-522,-6 5 0,3 2 387,7-5 0,-2 4 0,2 2 0,5-2-1424,4 13 0,5-1 1154,-3-2 0,3 2 210,4-7 0,3 2 0,4-1-498,8-3 0,5 0 1,-1-2 467,-4 13 0,3-2-90,4-16 0,3-1 0,2-3-270,10 5 1,4-6-509,-4-13 0,3-2 0,-1 0 553,9 9 0,1-3 186,-6-7 1,3-3 0,-5-7 218,0-18 0,-3-3 0,-3 12 0,-2-2 0,0-17 0,-7-8 0,-13-2 0,-5-1 529,0 10 0,-2-1-521,-2-7 1,-1 2 980,-3 7 1788,-15 21-2058,-15 29-719,7-4 45,8 4 0,4 8-180,7 10 0,9 2 0,10-6 0,5 0 888,-3 12 1,9-5-1159,18-16 1,10-11 224,-9-13 0,3-6 0,-3-1-49,2 1 0,0-5 259,0-8 0,2-5 0,-11-6 330,-18-15 0,-7-3-315,13 10 0,-5-1 45,-14 3 0,-8-1 0,-6 3-282,-8 5 0,-8 3 0,0 4-78,-12 1 0,-2 4 256,10-2 1,-2 0-1,1 10-436,4 16 0,0 9 1,7 3-46,5 10 0,6 2 225,-7 8 1,5 0 269,17-1 0,9-3 0,3-14 0,4-4 0,4-2 0,0 0 0</inkml:trace>
  <inkml:trace contextRef="#ctx0" brushRef="#br0" timeOffset="55681">24743 3644 7533,'20'-39'779,"-1"1"1,0 4-1,-2 2-194,-6 4 0,-3 2 134,-7-8 1,-25-2-540,-5 24-90,-13 17 180,7 14-495,9 13 0,2 6 135,2 1 0,3 2-397,5-8 0,1 1 1,4 0 171,1 13 0,5-3 225,3-18 0,5 0-38,13 16 1,10-4-53,10-18 0,6-7 120,-7-1 0,3-2 0,-1-7-131,2-11 0,0-7 0,-5-6 280,-8-5 1,-5-5 0,-4-2-60,-3 2 0,-4-1 0,-6-1-120,-11-17 1,-8 4 44,4 15 0,-4 4-270,-11-5 0,-4 5 45,9 9 0,-1 2-999,-5 0 1,0 2 819,-17 2-277,14 16 0,2 8 96,4 11 0,3 4 630,-1-3 0,2 1 0,5 8 0,4-1 0,3 5 0</inkml:trace>
  <inkml:trace contextRef="#ctx0" brushRef="#br0" timeOffset="56131">25102 3681 7533,'13'-46'647,"0"-1"1,0 1 0,-3 7-1,0 2 1,0 9-19,2 4 91,-1 19-450,7 10-360,8 19-90,-7-4 0,0 4 135,-3 4 0,-1 1-180,-2-3 0,-1-1 90,-2 5 1,-2-2-3143,-1 1 2892,-2 12 205,-1-14 0,-2-1 0,-1 0 720,5 14 179,-17-40-179,3-29-585,1 5 0,1-3-90,5-2 0,2-1 0,7-18 0,2 2 1773,-3 20 0,1 1-2255,10-19 1,4 1-59,-3 21 1,1 3 269,4-5 0,3 5 226,22 18 358,-17 11-179,-8 15 90,-12 3-90,2 1 0,1 2 90,1 9-450,2 4 1,-1 2 359,-7-18 0,-1-2 0,1 3 0,-1 0 0,0-6 0,0 1 0</inkml:trace>
  <inkml:trace contextRef="#ctx0" brushRef="#br0" timeOffset="56999">26057 3619 7533,'21'-33'1214,"-7"11"0,-1-1 315,-4-21-1349,-7 12 0,-3 1-180,-7-16-629,-17 7 359,-17 27 270,3 6-516,-11 7 426,17 5 0,1 3-322,8 2 1,0 5 291,-8 2 0,-3 5 0,3 3 270,3 7 0,2 4 0,3 2 29,4-5 1,1 1 0,2 0 0,7 0 239,4 7 1,7-1 0,9-5-150,10-7 0,7-4 0,5-10-150,9-15 0,5-12 0,-1-7-419,-10 0 0,0-4 1,-2-3-1,-4-4 231,-1-8 1,-3-4-1,-3-2 1,-2 2-791,2-2 1,-4 1 0,-4 0 737,-5 2 0,-4 0 0,-2 3-60,-2 0 0,-2 1-44,-2 4 1,0-2 0,-2 1-632,-5-7 1,0 0 809,4 0 0,-3 7-224,-13 13 89,10 39 90,-6 13 0,0 10 210,7-3 0,1 3 0,2 4-85,0-1 1,-1 2-1,3 2 1,4 0 36,4-7 0,3 0 0,2 1 0,2-1 0,3-1-117,4 6 0,3 0 0,3-3 0,3-4 619,1-5 0,2-4 1,3-3-1,0-6-724,8-4 0,2-7 0,-2-11 90,-8-10 0,-1-8 1,-5-6 178,-2-7 1,-5-6 0,-4-1-120,-1-3 0,-3 0 0,-2 2-1374,-1-7 1,-2 5 1418,-1 8 0,-2 6 135,-2 12-270,0 21 969,5 37-879,3-5 0,2 5 90,0-4 0,0 1 0,2 0 4,-1-4 1,2-2-1,1-2-49,9 10 0,3-12 3231,12-21-2948,-18-25 0,-3-8-328,2-11 0,-2-3-135,1-5 0,1 1 90,-1 12 0,3 7 315,22 12-225,-24 33 0,-1 10-225,1 8 0,-1 2-495,-2 0 1,-1-2 674,-5-9 0,-1-5 0,2-6 0,-11-12 0</inkml:trace>
  <inkml:trace contextRef="#ctx0" brushRef="#br0" timeOffset="57165">26677 3099 7533,'-7'-41'899,"0"0"1,-1 7-1,5 6-449,14 17-180,9 10-1800,10 12 1,4 6 1529,-5-3 0,-1 2 0,9 10 0,-1 3 0,-13-8 0,1 1 0</inkml:trace>
  <inkml:trace contextRef="#ctx0" brushRef="#br0" timeOffset="58233">27606 3632 7533,'23'-13'749,"0"1"1,5-5-1,-4-2-209,-7-20-1439,-17-10 449,-23 27 0,-9 5 180,-13 1 0,-5 8 37,8 11 0,-1 7 1,2 4 442,2 2 0,1 3 0,6 5 119,7 7 1,4 4 0,9 0 164,11 8 1,11-2-450,5-8 0,7-5-45,6-14 0,3-5 270,17-3-270,-13-6 0,12 0 180,-10-11 149,-10-3-15,-2-9 1,-4-7-450,-14 1 0,-3-1-180,8-3 1,-2 1-945,-16-10 719,16 47 550,20 28 305,-1-14 0,6-3-360,10 1 0,3-11-45,-15-14 0,-1-8 0,-1-5-120,-1-8 0,-3-6 0,-3-2-276,-6-1 1,-4-2-1,-2-2 396,-1-4 0,-2-3 0,-1 0 22,-4 6 1,-2-3 0,1 2-1,0 4 38,1 6 0,1 2 0,0-1-60,-1-11 0,1-3 1,-2 6-1,0 9 0,0 5 629,2-3-179,-3 1-270,3 30 270,1 39 0,6 7-324,-6-12 0,2 4 203,0-5 1,2 2 0,1 2-60,2 7 0,1 3 0,1 2-438,-4-12 0,0 2 0,1 1 0,-1 0 0,2-1 114,1-1 0,1 1 0,0-1 0,0-1 1,1-2 98,0 5 0,1-1 0,0-2 0,2-6 215,13 7 0,3-12-260,-6-19 1,-1-8-1311,-5-10 1,-2-5 1309,15-10 380,-6 0-245,-12 9 0,1-4 15,3-1 0,3-3 0,0-2-570,-1-5 0,1-1 1,-2-1 423,2 0 0,-1 0 0,-2 1-4,2-10 0,-8 6 78,-16 5 12,-30 20 0,8 19 0,-1 6 135,-8 1 0,0 3 1092,2 9 0,2 3-1003,4-5 1,2 0-90,4-1 0,4 1 53,2 1 0,4 1 486,2 7 1,8 1-436,12 0 1,7 1 0,3-2-219,0-4 1,2-3 0,4-3-45,1-5 1,4-2-1,1-4 1,-1-7-98,6-7 0,-1-8 0,-4-5 90,-4-7 0,-4-5 0,-3-4 0,-2-7 0,-5-4 0,-3 0-120,-5 0 0,-4 0 0,0 3 150,1-4 0,2 6 540,13 1-136,0 52 1,3 14-165,-3-2 0,3 4 0,1 0 42,-2-2 1,2 1 0,1 0-1,-2 0-192,3 9 0,-1 1 0,0-5-765,9 1 1,-8-6-84,-16 7 0,-27-39 0,-18 0 1</inkml:trace>
  <inkml:trace contextRef="#ctx0" brushRef="#br0" timeOffset="58421">27879 3074 6318,'11'-35'1092,"0"0"0,10 7 0,8 6-1015,6 10 0,8 6 1,0 1-1043,2 0 1,1 2 0,1 0 874,-6 1 0,1 0 0,0 0 0,0 1-338,-3-1 1,0 0 0,0 1 0,-3-1 427,0 0 0,-2 0 0,0 0 0,3 2 0,-1 0 0,-2 0 0,0 0 0,0 0 0</inkml:trace>
  <inkml:trace contextRef="#ctx0" brushRef="#br0" timeOffset="65996">1698 8280 6813,'-26'0'450,"-3"0"-450,21 0 90,-9 0 0,16-6-90,-10 5 0,9-5-90,-3 6 180,5-5-90,0 3 0,5-9 90,-3 4-90,9 1-90,1-11 180,7 3-90,6-10 0,0-7 180,5-1-180,-9 6 45,-1 3 0,0 1-3322,2-1 3219,-5 0 1,2-1 101,-1 5 1,0 1-2313,9-16 2268,-9 14 0,0-1-142,0-3 1,0 0 51,9-12 90,-6 11 0,0-2 45,-3 2 0,1 2-45,0 3 0,1-2 0,2-5 0,3-4 0,-2 3-712,-1 2 1,0 1 711,10-10 0,1-2 45,-5 4 0,-2 1-45,-9 11 0,1-1 44,8-4 1,1-1 429,-6 1 1,0-1-430,5 2 0,-1-2-45,4-7 0,-1-1 0,-5 9 0,-2 1-45,-3 2 0,0 0 90,8-7 0,0 0-90,-10 9 0,0-2 45,6-3 0,3-3 0,-3 3 0,-4 5 0,-2 1 0,5-7 0,1 0 0,2 0 0,-2 0 0,-7 4 0,-1-1 45,9-3 0,1-1-45,-3-7 0,0 0 0,-1 13 0,0 0 0,2-12 0,-1-2 0,3 5 0,-1 1-45,-6 3 0,0 0 45,4-3 0,1 0-45,-1-1 0,-1 3 45,8-8 0,-11 7 0,2 0 0,2 7 0,-1 0-562,-8-1 1,0 1 561,8-2 0,0 0 0,-8-1 0,0 1 68,15-16-68,-3-3 614,-9 20 0,-1 0-614,7-12-90,4-7 135,-11 18 0,1 1-45,5-12 0,5-7 0,-10 15 0,-1 1 0,7-10 0,-7 13 0,2-2-543,5-4 1,-1 0 632,9-8-90,-2 2 0,-1 0 0,-4 0 0,-6 15 0,2-1-80,6-8 0,-1 0 80,9-9-45,0 0 0,-1 0 45,-3 4 0,-11 8 0,2-1 0,-1 5 0,-1 0 0,-3 0 0,0-1 0,4-1 0,0 0 45,0-4 0,0 2-45,9-10 0,-9 10 0,0 0 587,0 4 0,0 1-587,-2 1 0,1 0 90,1-6 0,1-1-90,4 2 0,1 0 45,-2-5 0,1-2-15,-1 7 0,2 0 0,-2 1-508,5-6 1,-2 0 477,-1 1 0,1-1 0,1 0 0,0 1 45,-8 5 0,0 0-135,10-8 0,3-2 90,-7 6 0,0-1 0,-1 3 0,2 0 0,1 0-208,-2-2 0,4-5 1,-1 1-1,-3 5 208,-1 2 0,0 1 172,5-9 1,3-4-1,-4 4-172,-6 11 0,0 1 0,7-10 0,3-2 0,-7 7 0,0-1 0,0 3 0,0-2 0,3-1 0,-1-1 0,5-6 0,1-1 0,-2 2 0,2-3 0,-1 1 0,0 0 0,-4 4 0,1 0 0,-1 0 0,0 1 0,6-7 0,-1 1 0,-2 2 0,-6 6 0,-2 2 0,0 1 414,6-7 1,2-1-415,-7 7 0,2 0 0,-2 0 0,7-9 0,-2 1 0,3-4 0,0 1 45,-5 8 0,-2 0-45,-6 3 0,1-1 0,4-4 0,1 3 0,-7 9 0,0 1 45,4-11 0,1 0-45,1 5 0,1 0 627,-4-2 0,0-1-627,7-6 0,1-1 0,-3 5 0,-1 1-45,-1 0 0,-1 1 269,-1 5 1,0 0-225,-2-3 0,0 2 417,18-10-462,-16 9 0,0 1 2909,7 1-2909,-7-1 0,-2 1 954,-4 5-864,4-8 0,2-1-2844,6 3 2799,-1-13 180,1 18-180,-18 6 180,9-1-180,-12 1 90,5 5 0,-9-4 3186,3 10-2980,1-11-206,-5 11-90,5-5 90,-6 6-180,0 0 180,0-5-90,0 4 0,5-10-90,-3 9 0,3-9 90,1 4-180,-5 1 90,10-6 90,-4 6 0,5-7 0,-5 6 0,4-4 0,-4 5-90,6-7 180,-1 1-90,-5 5 0,-2-4-90,1 9 90,-5-3 0,5-1 0,-1 5-90,-3-5 270,3 6 0,-5 0-180,0 0 180,-5 0-180,-2 0 90,-6 0-180,6 0 180,-4 6-90,10-5-90,-10 5 90,10-1 0,-10-3 90,4 3-90,0-5 0,-4 6 0,4-5 0,0 5 270,-4-1-270,-1-3 0,-2 9 180,-4-10 0,0 10 89,-1-10-89,-6 10-90,6-9 180,2 3-90,-1 1-90,10-5-90,-9 5 270,10-6-180,0 0 0,2 0-90,-1 0 0,5 0-90,-5 0-180,12 0 0,6 0 180,2 0 90,9 0-90,-14 0 90,7 5 90,2 8-90,13 11 0,-9-8 0,0 0 90,11 16 0,1-2 90,-9-5-90,1-1-3367,-6-10 3162,-4-3 385,-9-11-180,0 0 359,-1 0 1,-6-11-180,0-8-360,0-12 90,0-12-720,5-7 1968,-5 25 1,1-1-1699,7-2 0,1 1-269,5-17-92,11 12 0,-1 9 0,1 11 0</inkml:trace>
  <inkml:trace contextRef="#ctx0" brushRef="#br0" timeOffset="67749">26863 6545 7533,'-26'-21'899,"-3"-1"-899,15 15 540,-20 0-450,-5 24-180,-6-6-1210,4 15 0,0 4 1255,19-18 0,-1 1-45,-6 3 0,-6 5 0,-1-1 0,5-3 0,0-1 0,-1 0 0,0-1 0,-6 4 0,-2 1 0,1 0 0,4-3 90,3-2 0,2-1 0,-4 2-30,-1-1 0,-6 3 0,-3 1 0,0-1 0,2 0 0,5-1-393,-4 2 0,4-1 0,-6 1 461,7-4 1,-6 2 0,-4 0-1,-1 1 1,1-1 0,3 0-1,5-2-462,0 0 0,5-1 1,0 0-1,-6 2 457,2-1 1,-5 2 0,-3 1 0,-2 1-1,0 0 1,1-1 0,3-1 0,5-2-332,-6 2 1,5-3 0,1 0 0,-7 3 337,9-3 0,-4 2 0,-4 2 0,-1 1 0,-1 0 0,0 0 0,2-1 0,3-2 0,5-1-127,-10 4 1,5-4 0,1 1 0,-7 3 96,9-3 0,-5 2 0,-3 2 0,-3 0 0,0 1 0,0 0 0,3-1 0,3-1 0,4-2-128,-10 5 0,7-3 0,0 0 0,-7 4 109,13-7 0,-5 2 0,-3 1 0,-3 1 0,0 1 0,0 0 0,0-1 0,3 0 0,4-2 0,3-1-52,-2 2 1,4-2-1,3 0 1,-2 0-1,-6 2 34,4-2 0,-5 2 0,-3 1 0,-2 1 0,-1 0 0,-1 0 0,2 0 0,2-1 0,4-1 1,4-2 4,-12 7 1,8-4 0,0 1-1,-8 3 5,13-7 1,-3 0 0,-4 2-1,-1 1 1,-3 0 0,0 1-1,0 0 1,0-1 0,1 0 0,3-1-1,2 0 13,-7 2 1,2 0 0,2 0 0,1-1 0,0 0 0,-1 0 0,-1 0-9,2-1 1,-1 0 0,0 0 0,0 0 0,-1 0 0,0 0 0,0 0-1,0 1 32,2-2 0,-2 1 0,0 0 0,0 1 0,0-1 0,1-1 0,1 1 0,1-2 0,4-1 88,-11 4 0,5-2 0,1 0 0,0-1 0,-2 1-108,1-2 0,0 1 0,-1 0 0,0 0 0,0 0 0,0-1 249,2 1 1,-1 0 0,0-1 0,2 1 0,1-2-1,2 0-204,0-1 0,3 0 0,0-1 0,-1 1 22,-8 3 1,-2 0-1,2 1 1,4-2 221,6 0 0,4-2 1,2-1-470,-7 0 0,8-3 2069,16-3-1889,-11-2 2780,22-5-2690,11 0 1215,8 0-1305,2 0 90,24 0-180,-18 0 0,3 0 45,14 0 0,5 0-519,-7 3 0,1 1 0,2 0 541,-8-1 1,1 1-1,0-1 1,-1 1-486,4 2 1,-1 0-1,3 1 508,-4 0 0,4 1 0,1 1 0,-2 0 0,-3-2-30,1 1 0,-5-1 0,8 2 41,-8-2 0,5 2 1,3 0-1,2 1 0,2 0 1,1 0-1,-1 0 0,-2-1-317,-1 0 0,0-1 0,0 0 1,-1 0-1,2 0 0,1 0 1,1 1-1,2-1 306,-5 0 0,0 0 0,2 0 0,1 0 0,1 1 0,1-1 0,0 1 0,1-1 0,0 0 0,0 1 0,-1-1 0,1 0-133,-2 0 0,0 0 0,0 0 1,0-1-1,1 1 0,-1 0 0,1-1 1,0 1-1,1 0 0,-1-1 0,1 1 1,0-1-1,0 1 127,-4-2 0,1 1 0,-1 0 0,1-1 0,1 1 0,-1-1 0,0 1 0,1 0 0,0-1 0,0 1 0,-1-1 0,1 1 0,0-1 0,0 1 0,0 0-27,1-1 0,0 1 0,0 0 0,0 0 0,0 0 0,1 0 0,-1 0 0,1 0 1,-1 0-1,1 0 0,-1 0 0,0 0 0,1 0 0,-1 0 0,1 0 61,-4 0 0,0 0 0,1 0 0,-1 0 0,1 0 0,-1-1 1,1 1-1,-1 0 0,1 0 0,-1 0 0,1 0 0,-1 0 0,0 1 1,1-1-1,-1 0 0,0 0-49,3 0 0,0 1 0,0-1 1,0 0-1,0 1 0,0-1 1,0 1-1,0-1 0,0 1 0,-1-1 1,0 1-1,0 0 0,-1-1 1,0 1-1,-1 0 21,5 0 0,0 1 0,0 0 0,0 1 0,-1-1 0,0 0 0,-1 0 0,-1 0 0,0 0 0,-2 0 0,0-1 0,-1 0 25,4 0 0,-2 0 1,-1 0-1,-1-1 0,-1 0 1,0 1-1,0-1 0,0 1 1,0 1-105,5 1 0,1 0 0,1 1 1,-1 1-1,-1-1 0,-2 0 1,-4-1-1,-4 1 79,5 1 0,-5 0 0,-3 0 0,4 1 0,2 0 0,3 0 0,0 1 0,-2 0 0,-7-1 0,-6 4 0,0-1 0,0 0 0</inkml:trace>
  <inkml:trace contextRef="#ctx0" brushRef="#br0" timeOffset="68832">25499 7239 7533,'7'-20'90,"9"-3"269,-13 15-179,19 2-90,-14 13-360,10 33 360,-11-10-1070,-3 15 1,-2 3 1069,-8-2-120,1-5 0,0 9 0,-3 1-716,0-6 1,-1 2-1,-1 1 1,0-2 745,1-5 0,1-2 0,-1 1 0,1 4-15,0 1 0,-1 6 0,1 2 0,0-1 0,1-3 0,0-7-309,-1-2 0,1-5 1,1 6 323,2-2 0,1 7 0,-1 3 0,2 0 0,-1-3 0,1-7-30,0-1 0,0-5 0,1 5 30,1 0 0,2 6 0,0 2 0,0 1 0,0-3 0,1-6 0,-1 2 0,0-6 0,2 5 36,1 5 0,0 7 0,2 2 0,-1-2 0,0-7-36,-1-6 0,0-5 0,0 6 0,1 5 0,0 8 0,0 2 0,0-3 0,-1-6 0,0-7 0,-1-5 0,1 4 125,-2 7 1,1 5 0,-1 4 0,1-1 0,0-3-492,1 0 1,1-2-1,1-1 1,-2-1 365,-1-2 0,-1-1 0,0-1 0,2 1 0,3 5 0,1 1 0,0-3 0,0-7 0,-2-5 0,1-4 0,4 10 0,-1-1 0</inkml:trace>
  <inkml:trace contextRef="#ctx0" brushRef="#br0" timeOffset="70748">20020 9816 7533,'-28'-13'539,"6"7"-629,28-5-89,6 4-1,8-6 180,-7 6 0,4 2 0,-16 5 180,5-6-180,-6 5 449,0-5 361,-6 1-540,-1 4 179,-5-5-359,5 6 0,-4 0-180,10 0 0,-5 0 0,6 0-89,-5 0-91,3 0 270,13-5 0,-1 3 0,35-4 0,-21 6 135,17-2 0,3-1-639,3 2 564,-2-4 0,10-2 0,-6 2-615,-11 4 1,1-1 572,-3-2 0,5-1 0,4-2 0,-3 1 0,-5 1 72,12 0 0,0 0-54,-8 0 0,5-2 0,3-1 0,-1 1 0,-8 0-459,-3 0 0,-5 0 0,4 0 441,6 1 0,6 0 0,2 0 0,-2 0 0,-6 0-439,-6-1 0,-4 1 0,4 0 439,9 0 0,6 0 0,4 0 0,-4 0 0,-6 1-18,-7 0 0,-5 1 0,5-1-15,0-1 0,7 1 0,2-2 0,1 1 0,-2 0 0,-7 1 15,5 0 0,-6 0 0,6 0 0,-4 0 0,6-1 0,3 0 0,0 0 0,-2 0 0,-6 0-307,7-1 1,-6 1-1,6-1 292,-4 0 0,6 0 0,3 0 0,0 0 0,-3 0 0,-7 0 15,4 0 0,-5 0 0,6-1 25,-9 3 1,7-2 0,3 0 0,1 0-1,-1 0 1,-2 1 0,-7 0-150,0 0 1,-5 1 0,0-1 0,5 1 123,2-1 0,5 0 0,3 0 0,2 0 0,-2 0 0,-3 0 0,-5 1 22,-1-1 1,-5 1-1,0 0 1,5 0-11,1 0 1,5 0 0,3 0 0,1-1 0,0 1 0,-5 1 0,-5-1-13,10 0 0,-8 1 0,8-2 12,-10 2 1,7-1 0,2-1 0,2 1 0,-1-1 0,-3 2 0,-6 0-13,-2 1 0,-5 1 0,-1 0 0,7-1 0,-1 0 0,4-1 0,4 0 0,1 0 0,1 0 0,0-1 0,-2 2 12,-3 0 1,0 0 0,-1 0 0,1 1 0,1-1 0,0 0 0,2 0-105,-2 1 0,1-1 1,1 0-1,1 0 1,0 0-1,0 0 0,0 0 1,-2 0-1,-1 0 92,4 0 0,-1-1 0,-2 0 0,0 1 0,0-1 0,0 1 0,2-1-12,0 1 1,2 0 0,2 0 0,-1 0 0,-1 0 0,-2 0-1,-4 0 1,-5 1-43,13-1 1,-9 1 0,8-1 14,-11 0 0,6 0 1,3-1-1,1 1 1,-1-1-1,-4 1 1,-5 1 38,7-1 0,-6 0 0,7 0 0,-8 1 0,5-1 0,5-1 0,0 1 0,-1-1 0,-3 0 0,-6 1 0,7-1 0,-6-1 0,5 0 0,-8 2 0,6 0 0,3-1 0,0 1 0,0 0 0,-4-1 0,-5 1-180,6-1 0,-6-1 0,6 0 285,-2 1 0,7-1 0,4 0 0,-1 0 0,-4 0 0,-6 0-45,0 0 0,-6 1 0,6-2-75,-3 1 0,6-1 0,3 0 0,1 0 0,-1 0 0,-2 1-85,-1-1 1,0 1 0,-1 0 0,-1 0 0,0-1 63,-3 1 0,-1 0 0,0 0 0,0 0 0,2-1 21,-1 1 0,1-1 0,2 0 0,-1 0 0,-1 0 0,-4 1-30,4-2 0,-3 0 0,-1 1 0,-1 0 15,9-2 0,-2 2 0,1-1 26,7-1 0,1-1 1,-10 4 3,-5 4 425,0-5 1,-1 1-336,-14 3 860,11-3-1040,-27 5 2205,-1 0-2295,-6 0 2280,0 0-2100,-17 5 1155,8 2-975,-31 0-90,23 4 179,-8-10 1,-1-1-90,8 6 45,-12-6 0,-2 0-135,7 0 119,-7 0 0,-4 0-209,3-3 0,2 0 45,4 0 0,-1-1-45,-16-2 0,3 0-90,9-1 45,-8-1 0,0 0 225,3 0-90,-2-2 0,2 2 180,7 1-180,2 1 0,5 1 0,13 3 0,-7-3-180,17 5-360,12 5 360,-10 2 0,26 17 90,-19-9 90,26 19-180,-20-19 540,14 25-450,-21-23 359,4 8 1,-2 1-90,-7-8-135,5 6 0,1 3 315,-2 17-315,-4-13 0,0 1-225,3 15 45,-7-20 0,2-3-495,4-9 540,-3 8 0,3-16 900,6-18-720,-8 2-180,7-13 0,2-2 0,-4 6-180,4-11 0,0-4-45,-3 10 0,1-1-90,10-13 0,1 0 270,-7 12 0,1 3-45,17-3 1,5 5 44,5 8 0,3 4-329,-5 3 0,3 1 0,1 0-76,-6 0 0,2 1 1,0 0-1,-2 2 191,1 1 1,-2 2-1,-2 1 1,13 2-1,-8 2 1,-4 13-1</inkml:trace>
  <inkml:trace contextRef="#ctx0" brushRef="#br0" timeOffset="72532">31387 9296 7533,'-14'-12'1079,"3"5"-629,17-4 179,1-7-89,5-25-540,-5 11 0,-2-5-45,-4-11 0,-6-3-63,-2 16 1,-2 1 0,-5 1-43,-3 2 0,-4 1 1,-4 9 59,-21 5 0,-2 17 150,16 11 0,2 8 0,2 5 60,1 8 0,4 5 0,4 2-1,7 3 1,5 2 0,7-3 30,7-7 0,6-3 0,4-4 210,16 6 0,6-13-46,10-19 1,1-15-225,-9-8 0,-5-10-90,-12 4 0,-4-4 0,-3 1-90,-2-8 0,-5 4-270,-5 3 720,-12 79-30,3-13 0,-1 5 0,2 5-501,4-7 0,3 3 0,0 2 0,2 0 0,0 1 207,0 3 0,2 1 0,0 0 0,0-1 0,2-2 31,1 2 1,1-1-1,1-2 1,-1 2-181,1 4 1,0 3 0,-2-3-1,-1-9-22,-2-9 0,-4-2 45,-4 9 0,-5 5 1,-1-7-91,-9 1 135,-14-4 0,-11-4-88,10-19 1,-4-5-1,-2-3-2,-3-1 0,-3-3 0,0-1 0,2-1 45,0 1 0,2 0 1,-1-5-294,1-3 1,-2-4 0,2 0-1,7 0 203,7 0 1,2-1 179,-14-13 0,3-2 0,1-4 0,17 10 0,0 0 0</inkml:trace>
  <inkml:trace contextRef="#ctx0" brushRef="#br0" timeOffset="73649">31127 8243 7533,'-25'0'-270,"6"0"720,-10 16-46,7 3 1,1 5-180,-6 14 0,2 5 0,-2 0 0,3-1-46,4-2 1,10-5 450,21-10-450,22-50-225,-6-7 0,2-5-105,-8 10 0,0-1 0,-1-1-165,3-16 1,-1 3 179,0 12 0,-2 4 135,-1-5 270,4 37 89,2 20-89,-5-3 0,3 4-45,6 6 0,4 1-270,-6-7 0,2 0 1,2 0-16,4 1 0,1 0 0,-1-1-414,3 6 0,-2-3 1,1-7-1,-5-4 1,-7-2-1</inkml:trace>
  <inkml:trace contextRef="#ctx0" brushRef="#br0" timeOffset="77549">25524 9048 10681,'-4'-29'629,"1"0"1,0-4 0,0 1-360,3-7-360,0-4 180,0-4-90,0 17 0,0-2-45,1-8 0,-2-2-15,0 7 0,-1 0 0,0 0 60,-4-13 0,-1 1-90,1 2 0,-1 3 90,0 9 0,1 4 0,1-3-450,5 16-90,0 27 451,0 14 89,0 19 89,2-12 1,1 3 45,3 2 0,1 2-45,-2-6 0,2 2 0,0 0-58,1 1 1,0 0 0,1 0 87,-1 0 0,1 1 0,-1-3 60,-1 6 0,-1-4 1079,5 5-899,-11-63-180,-4-2 0,-3-4-270,1-17 0,-1-4-210,-1 13 0,-1-1 0,1-1-237,1-1 1,1-1 0,-1 0 266,0 0 0,-2 1 0,2 0 210,2 4 0,1 1 1,-1 2 365,-1-7 0,0 4 234,0-8-720,6 25-90,0 18-90,-5 29 180,1-3 0,1 5 90,-1 16 0,1 5-81,0-14 1,1 3 0,1 0 470,3 4 0,2 1 0,1-1-91,1-7 1,1-2 0,0-1 140,2 5 1,2-6 458,7-5 540,-12-52-1304,-5-1 0,-2-4-270,-1-10 1,-2-5-226,2 10 0,0-2 0,0-1-83,-2-3 0,-1-1 1,1 0 322,1 0 0,1-1 0,0 2 30,-1-8 0,1 5 602,2-6-332,-6 66 0,5 15 0,1 8-1,-2-3 1,0 2 0,0 2-189,1 3 1,1 2-1,1 0 189,2 1 0,1 1 0,0-4 0,0 3 0,1-5 315,0-6 0,2-15 314,-2-33-539,-10-29-315,5 15 0,-1-3-180,-7-14 1,-1-2-316,7 4 0,1 1 432,-4 1 1,-1-2-313,4 0 1,0-4-1,1 3 105,0-2 1,0 2 374,-2 4 0,-1-2 0,0 3 389,4 0 1,-1 4 450,-5 2 34,6 25-844,0 6-629,0 10 359,0-10 834,0 5-204,0-6 899,0 0-1259,-5 0-180,4 0 180,-5 0-629,1 0 629,-8 0 0,-12 11 0,5 3 0,2-1-3277,7 9 3252,9-13-1974,8 9 1999,8-11 180,27-2-180,-16-11 0,1-4-90,6-4 0,-1-4 45,-5-6 0,-6-3 1044,-7 1 1,-8 1-1450,-30-12 450,-15 25 0,1 13 45,15 13 0,3 6 135,4 15-90,3-5 0,5 0 449,20 5 1,21-1-540,13-38 3276,-1-10-2890,-19-23-476,-14 9-90,-11 2 0,-5 1-3097,-19 2 2353,8-7 879,-11 20 0,-3 9 90,6 10 0,1 4-1,-4 2 1,2 3 90,4 4 0,6 1-45,10 14 540,22-13 2646,4-12-3083,4-9 0,3-4-1832,-2-2 1,0-1 1343,21-10 250,-11-6 0,-5-6 180,-16 2 0,-5-4-45,4-12 0,-9-1-225,-14 10 0,-8 3 90,-1 4 0,-5 7-1269,-17 12 0,-1 10 1134,-4 8-120,15 4 0,-4 5 0,6 3-15,7 4 1,4 3-316,-8 6 0,8 0 410,17-10 0,7-2 0,25 10 1,-10-20-1,0-1 0</inkml:trace>
  <inkml:trace contextRef="#ctx0" brushRef="#br0" timeOffset="79565">19698 9655 7533,'0'-39'0,"0"9"539,0 7-179,0 9-270,0 2 0,0 12 180,0 23-180,0-1-180,0 8 360,0 16-270,0 0 90,-2-14 0,4 0 359,14 6-269,5-32-360,-5-24 1,-1-7 268,5-12-1728,-12 5 1,-5 0 1254,-9 5-1014,-12-9 1398,3 22 0,-25-2-90,24 20 360,-24 14-91,25 4 1,2 6 0,2 2 0,4 0-90,8 2 0,4-1 90,9-7-1053,5 0 1,3-3 962,7-11-569,2 0 0,1-4 569,-1-11-135,1-2 0,-1-4 45,-8-10 500,12-15-500,-28 16 0,-2-9-360,-16-1 360,3 2-180,-13 6 0,-4 3-90,-5 3 115,-5 1 0,0 3 65,-1 9 0,4 0 1,1 1 268,2 9-758,7 6 0,2 3 759,1 5 174,11 5 1,4 1-265,4-4 638,10 4 1,9-3-549,7-14 0,4-3 707,-3 6 1,1-3-843,16-7 0,-1-6 2494,-6-4-2584,-4 0 0,-2-3 45,-9-10 2257,7 1-2437,-17-10 270,-5 9-180,-2-11 90,-16-10 90,-2 17-1729,-12-5 1,-3 2 1611,-3 9-1078,-9-3 0,0 3 925,8 10-389,-4 0 0,3 4 479,15 10-886,-21 17 976,37-1 0,2 25 0,8-20 45,11-11 0,2-2-45,2 4 0,11-13 0,1-3 0,-3 4 440,0-8 1,-1-2-441,-3-3 1127,2-5-1127,-6-17 90,-16 12-90,-14-28-180,-9 29 180,-15-2 0,-3 2-270,0 2 90,-10 6 1,0 4-91,12 4-782,-3 9 1,4 5 691,14 8-268,6 11 1,9 3 627,20-4 0,-5 0 0,4-1 0,2-14 0,2-2 0,1 4 0,-1-1 0</inkml:trace>
  <inkml:trace contextRef="#ctx0" brushRef="#br0" timeOffset="80748">19871 9655 7533,'-14'-13'-1350,"-2"1"1620,14 5-270,-9 2 90,10 5 450,-4-6-450,5 5 270,0-5-1,0 6-269,0 0 180,0-6-180,0 5 0,5-10-180,2 10 90,5-10-90,6 9 0,2-9-180,4 10 181,1-5 268,-6 6-179,-6 0 0,-8 0 180,-5 0-180,0 0 90,6 0-450,-5 0 91,5 0-91,-1 0 90,-3 0-90,9 0 270,-4 0-180,5-5-89,11 4 269,-7-5 90,29 1 0,-20-1 0,1 0-1639,15-3 1,-1-1 1580,-12 0 1,-1 0 57,9 1 0,-4 1-1250,-10 1 1250,14-4 0,11 4 0,-22-6 0,6 4 0,0 0 180,-14 1-45,8-5 0,1-2 764,8-5-809,-1-1 90,-4-1-90,-17 21-180,0-5-359,17 1 269,-7 4-90,9-5 0,2 0 270,-2 5 0,0-6 0,1-3 0,6-3 0</inkml:trace>
  <inkml:trace contextRef="#ctx0" brushRef="#br0" timeOffset="80913">21433 9110 7533,'33'-14'-270,"7"-13"540,-8 12-360,-5-5 360,13 4-630,-25 14-45,11-3 0,5-1 405,-2 3 0,1-1 0,0-1 0,1-2 0,-2 1 0,0 0 0</inkml:trace>
  <inkml:trace contextRef="#ctx0" brushRef="#br0" timeOffset="81049">22165 8900 7533,'28'-20'-90,"0"1"0,2 0 0,1 2-135,2 3 0,1 3-135,10 1 1,-1 1 85,-11 2 0,-2 1 1,6 1-1,-3 0 1,-1-2-1</inkml:trace>
  <inkml:trace contextRef="#ctx0" brushRef="#br0" timeOffset="81181">22810 8714 7533,'29'-17'60,"0"0"0,-4 2 0,-3 1 389,12-3-539,5 3-450,-7 4 1,3 2 539,3 3 0,0 3 0,-5 1 0,-1 2 0,-3 3 0,1-1 0</inkml:trace>
  <inkml:trace contextRef="#ctx0" brushRef="#br0" timeOffset="81598">23540 8540 7533,'24'-15'-270,"1"0"0,0 1 0,0 2 270,16-13 0,-12 15 0,-2 2 90,-9-5-90,7 9 0,1 1 0,-4-2 45,8 2 0,3 1-180,-6 1 0,0 0 135,1-4 0,2-1-270,8 3 1,-2-1-293,-11-5 1,-1 0 561,9 2 0,1 0-1590,-8-1 1,-2-1 1589,13-4 315,-11-1 0,0-1-136,10-1 671,-2-3 0,2-2-446,2 4 1,-1 2-405,-9 1 0,0 1 180,17-3 0,-4 3-540,-11 6 315,-4 1 0,0 1-1075,1 3 760,3-3-270,11-1 450,-12 5 45,-3-5 1,0 1 134,-4 4 2243,18-10-2153,-25 9-90,8-9 33,1-1 327,2-8-270,-5 7-180,1-4 630,-10 10-180,-4-5-630,3 5 1963,-22 7-2323,3 7 630,-10 11 0,0-4 0,-1 4 0</inkml:trace>
  <inkml:trace contextRef="#ctx0" brushRef="#br0" timeOffset="82301">24781 7982 7533,'-14'-7'1529,"14"-4"-1259,19 10-360,13-5 0,-1 6 90,-6 0 90,-2 0-90,-4 0-90,0 0-90,10 0 180,-8 0 90,9 0-270,6 0-90,-14 0 0,24 0 90,-35 0 0,16 6 270,-25-5-270,3 10 91,-5-9 448,-17 14-179,8-13-90,-15 14 0,6-5-180,-1 7 180,0 0-180,-5 10 90,11-14-1639,-2 13 1,1 1 1523,-1-3-882,-5 9 1,0-1 996,-2-10 45,0 0 0,-3-3 315,-18-12-270,14 8 0,-4-23-90,31 0 2539,-3-7-2539,5 1 0,5 0 2846,19-17-3026,-2 7-90,8-3 270,-12 8-270,-6 10 90,1-5 90,-6 0-90,3-6 1,-8 9-541,-8-18 450,-8 17 270,-10-8 0,-12 2 0,-2 2 0</inkml:trace>
  <inkml:trace contextRef="#ctx0" brushRef="#br0" timeOffset="95631">4053 8639 7533,'-24'-12'539,"10"5"-449,-3 1 0,16 12 270,-10 17-180,10 5 90,-2 11 0,0 3-954,0-14 1,1 2 750,0 9 1,0 8-1,1 1 1,-1-4-623,0-9 0,0-3 0,-1 7 516,0-2 0,0 7 1,0 4-1,-1 1 1,1 1-1,0-4 1,0-5-451,0 0 1,1-5 0,0 1 0,-1 5 420,0 0 1,0 6-1,-1 5 1,0 1 0,0 1-1,0-3 1,0-3 0,1-7-1,-1 4 1,1-7-1,0 0 1,-1 7 22,2-4 0,0 6 0,0 4 0,-1 1 0,1 1 0,0-3 0,0-3 0,0-7 45,-2 3 0,1-6 0,0-1 0,0 6-116,2-3 0,-1 6 1,1 3-1,1 0 1,-1-2-1,0-4 0,0-6 26,-1 2 0,0-7 0,1 3-45,0 4 0,0 5 0,1-4 1,2-9 44,3-1-450,8-19 360,-5-38 180,0 3 0,0-2 0,-1-3 0,-1-2 0,3-1 0,1 1 0</inkml:trace>
  <inkml:trace contextRef="#ctx0" brushRef="#br0" timeOffset="96831">3954 8540 7533,'-13'-24'-45,"-1"0"0,-8-20 405,22 42-360,0-3 89,5 10 91,35-3-90,-14 3-90,7-6 0,9-4 0,-4 0-476,-8 1 1,2 0 475,3-2 0,7-1 0,4-1 0,-2 1 0,-4 0-532,0 2 1,-3 0 0,6-1 505,-5-1 0,7-1 1,3 0-1,2-2 0,-1 1 1,-3 1-1,-6 2-411,1 0 1,-5 2 0,0-1 0,6 0 447,-4 0 0,4-2 0,3 0 1,2 0-1,1 0 0,0 0 0,-1 1 1,-2 1-324,2 2 1,-1 0-1,0 1 1,0 1-1,-1-1 1,-1 0-1,1 0 312,2-2 0,-1 0 0,-1 0 0,1 0 0,2 0 0,1 1 0,-2 1 0,3 1 0,2 0 0,1 0 0,-1 1 0,-3-1 0,-3 1 0,-7-1-84,12-1 0,-7 0 0,5 1 96,-11 0 1,3 1 0,4 0 0,1 0 0,0 0 0,-1 0 0,-2 1 2,1-1 0,0 0 0,-2 0 0,0 0 0,0 0 0,-1 0-15,3 0 0,-1 0 0,0 0 0,0 0 0,3 0 0,0 0 0,2 0 0,2 0 0,-1 0 0,-2 0 0,-2 0 0,2-2 0,-2 1 0,-2-1 0,2 1 0,-3 0 0,1-1 0,0 1 0,0-1 0,-3 1-170,2-1 1,-2 0 0,-1 1 0,-3-1 169,16-1 0,-5 0 0,-8 1 0,-2-1 481,-6 0 1,0-1-347,5 1 0,-3-1 135,3-1 1703,-25 5-1883,-17 0 1162,5 5-1342,-5 2 3366,6 6-3160,0-1-116,0 0 0,0 12 0,0 24 0,3-8 0,0 7 22,-2-13 1,-1 3-1,0 3 1,0 1-559,1-2 1,0 3 0,1 1-1,-1 1 1,0-1 0,-1-3 580,-1 9 0,0-4 0,-1 2 0,0 2-1,1-3 1,-1 4 0,0 1 0,-1 0 0,1-3 0,0-6-741,-1 5 0,1-6 0,-1 3 696,-1-2 0,-1 2 0,0 2 0,2 1-250,2-1 1,1 4 0,0 0-1,0-2 1,0-3 279,-2 5 0,0-4 0,0 5-185,2-8 1,0 6 0,0 2 0,0-1 0,0-2 0,0-6 184,0 3 0,1-5 0,-2 4 24,0 0 0,0 5 0,0 1 0,0-1 0,0-7-54,0-1 0,1-5 0,-1 6 115,-1-2 0,-2 5 0,0 4 0,0 0 0,0-2 0,0-5-93,2-1 1,0-4-1,0-1 1,-1 2-23,-3 9 0,0 1 0,-1 1 0,2-2 0,2-3 0,2-1 0,0-1 0,-1-4 339,0-2 1,0-4 0,1 2-310,0 6 0,2 1 0,-1-4 878,0 3 1,0-7-819,-6 3 2493,-1-23-2673,-11-8 90,10-5 0,-8 0 1794,3 0-2424,-17-11 90,6 7 1,-2 0 269,-15-9-268,9 10 1,1 1 537,-4 2-150,4 0 0,-7-1 0,4 2 60,7 1 0,-3 1 108,-4 0 0,-8 0 0,-4 1 0,-1 0 0,1 0-36,2 2 0,0 0 0,0 1 0,-1-1 0,0 1-380,0 0 0,-1-1 1,0 1-1,-1-1 1,-2 1 397,6-1 0,-2 0 0,-2 0 0,0 0 0,1 0 0,0 0 0,3 0-401,-1-1 1,2 1 0,1-1 0,0 0 0,0 0 0,1 0 382,-5 1 0,1-1 0,0 0 0,-1 0 0,-5 0 29,7-1 0,-4 0 0,-2 0 1,-1 0-1,-1 0 0,1-1 1,1 0-1,1 0-171,2 0 1,1-1 0,1 0 0,0 0 0,-1 0 0,-1-1 0,-2 1 176,5-1 1,-2 0 0,-1 0 0,-1 0 0,0 0 0,-1 0 0,0 0 0,1-1 0,1 0 0,2 0-63,-6-1 1,1 0 0,0 0-1,0-1 1,2 0 0,1 0-1,1 0 1,1 0 74,-3 0 0,3 1 0,0-1 0,2 0 0,0-1 0,1-2 42,-7-1 0,1-2 0,1-1 0,2 1 0,4-1 152,0 0 0,3 0 0,1 0-314,-5 0 0,0-1 0,12-3 1154,12-16-1243,42 15-271,19 2 0,4 1 452,-1 3 1,-9-1 0,0 1-1,-1 1 1</inkml:trace>
  <inkml:trace contextRef="#ctx0" brushRef="#br0" timeOffset="98448">3384 8428 7533,'0'-40'629,"5"1"-539,-3 25 90,3 2-90,-5 6 0,-11 6-270,8 6 0,-13 11 90,9 32-45,2-18 0,3 2 270,7 4 0,7-4 0,8-8 0,4-5-135,18-4 45,-3-28 0,-3-10 45,-11-9-45,1-9 0,-7-7-180,-22 0 0,-8-1 3,8 12 1,-5 1-169,-9 5 0,-7 1 1,1 10-151,-15 10 45,5 17 0,3 6 225,8 6-233,8 14 0,5 6 1,9 2-1,3-8 1,0-1-1</inkml:trace>
  <inkml:trace contextRef="#ctx0" brushRef="#br1" timeOffset="98999">8417 7573 13834,'6'-30'-973,"1"1"1,0-7 159,-2 32 689,-5 22-625,-5 18 592,3-2-997,-9 11 0,0 2 1138,9-21 0,0 2-54,-4 5 0,-2 7 0,0 0 0,2-4 0,4 5 0,2-1 0,-4 4 0,0-1 0,1 1 0</inkml:trace>
  <inkml:trace contextRef="#ctx0" brushRef="#br0" timeOffset="99932">3607 12134 7533,'0'-40'0,"-5"5"0,-2 23 0</inkml:trace>
  <inkml:trace contextRef="#ctx0" brushRef="#br0" timeOffset="100331">3582 11886 7533,'-31'-25'-900,"11"6"1980,9 6-811,11 13-718,0 24 539,0 3 0,2 5 0,2 1 89,3 4 1,1 5 0,2 1-90,3 2-1183,-5-13 1,0 6 0,0-4 777,-1-5 0,0 0 315,0 5 0,1 4 0,0-5 912,6 11-822,-5-10 0,0-5 0,-2-14 270,-2-9-90,-5-20-225,1-16 0,-2-3 45,-4-13-811,1 7 1,0-7 0,-1 5 765,-1 7 0,-2 0-135,1-1 0,-1-5 0,1 0 0,0 5 1010,3 1 0,-1 0-1580,-5-8 0,-3-4 1,3 8 479,0-2 180,2 12 0,-2 5 0,-6 18 0,2 5 0</inkml:trace>
  <inkml:trace contextRef="#ctx0" brushRef="#br0" timeOffset="110781">6074 5528 7533,'-12'-18'719,"-1"-7"-449,6 5-180,7 2 180,13 7-360,1 4 360,15-6-180,-14 7 90,30-6-270,-27 11 90,13-2 0,0 1-90,-6 2 90,11 2 0,2 1-316,0 4 361,7 2 0,2 0-535,-2-1 460,-10-1 0,4 1 0,-4-1 75,-9-3 0,1 0-45,9 8 0,6 2 0,-5 0-410,-7-3 1,-2 2 409,8 10 0,3 7 0,-4-3-575,-6-6 0,-2 3 552,1 5 1,3 6-1,-1 1 1,-3-4-1166,0 6 0,-1-1 1188,2 0 0,3 4 0,-3-1 0,-4-2 0,-3 0 0,0-1-492,-2-7 1,-1-1-1,1 2 492,4 7 0,2 2 0,-2 1-230,0 3 0,-1 0 1,-1-1 169,-2-8 0,-2-1 0,1 1 60,2 7 0,1 3 0,-1 0 0,0-1 0,0 1 0,-1-3-45,2 4 0,-1-1 45,-4-8 0,1 1 0,-1 0-30,-2-6 0,0 0 0,-1-1-323,-2 0 1,0 1 352,4 12 0,-1 0 0,-7-9 0,-2-2 45,2-4 0,-1 1-90,-3 0 0,1 0 647,1-2 1,1-2-513,1 8-90,-1 8 1709,0-12-1350,-1-4 857,-3-1-946,3-2-450,-5-9 180,0-1 1804,0-8-2073,0-5 3325,0 0-3325,-5-5 89,-2-2 90,-5-6 468,-6 1-378,4 0 0,-10-1-90,0-5 90,3 5 0,-8-11-90,4 5 1,5-1 178,-9-3-89,4-2-89,4 4 178,-2-7-89,5 3 90,4 4-180,2-7 270,-5 8-180,9-5 90,-5 1 90,8 10-180,5-3 180,0 10-180,0 0 180,0-4-180,0 10 90,0-4 90,0-1-90,0 5 180,0-5-180,0 0-90,0 5 269,0-4-179,0 5-270,0 0 180,5 0 0,8 0-89,-5 0-1,20-6 90,-13-1 0,15-5 0,-5 5 0,-6 1 0,10 1 0,-8-2 0,9 0-90,6-4 90,-8 4 90,7 0-90,-8-1 0,-1 0 90,5 0-1,7-3 1,-1-2-90,-12-1 90,15 2-90,-28 1 540,-5 10-360,-2-5 180,-10 6-270,3 0-90,-9 0 0,5 6-180,-7-5 270,1 5-270,5-1 0,-4-4 90,10 5-180,-5 0 180,0-5 90,5 5-90,-4-1 0,5-4 180,0 10-180,0-4 90,0 0 180,0 4 0,0 1-180,0 2 90,0 4 270,-6 28-315,0-15 0,0 2-441,-1 0 0,0 2 396,0-3 0,-2 1 0,1 0 45,-1 3 0,-1-1 45,-2 10 0,-1-2-1520,4-10 0,-1-2 1430,1-7 0,0-1 90,-3 7-1479,-1-9 1389,6 2-809,2-11 449,5 1 90,0-1 270,0 0 0,5 6 0,2 2 0</inkml:trace>
  <inkml:trace contextRef="#ctx0" brushRef="#br0" timeOffset="112865">4785 9915 7533,'-7'-32'539,"2"7"-179,5 8 270,0 4-540,0 6 180,0 2-270,0 5 90,5 5-90,2 13 449,6 30-359,-6-5-789,-1 3 1,-1 0 788,-4 0 0,3-12 0,3 6 0,-1-6 0,2 13 0,-1-15 0,1 3 0,0-4 0,6 12-101,-5-15 1,0-2 369,-2-7 91,4-8 0,-10-17 0,-1-23-450,-1 6 44,-7-10 1,-1-3-45,7-1-500,-3 5 0,-2-5 0,2 3 455,1 7 0,1 0-225,1-14 0,-1-8 1,1 7 179,-1 12 0,1-1-150,3-10 0,1-5 0,0 6 105,-2 14 0,2 0 90,6-19 0,0 3 1206,-5 19-711,8-4-168,-11 32-731,5 13 718,-3 3-179,3 4 0,1 2 90,1 9-180,6 4 0,2 1 1306,7 3-1336,-4-12 0,2 3 0,0-4 30,-6-11 0,2 0 0,10 10 0,5 4 0,-3-7 90,12-1-90,-6-7 0,6 3 0,-5-7 0,6-5 0,6 0 0,-3-4 0,-19-11 540,21-13-540,-32-3 270,-7-4 0,-2-2-180,0-9-46,-6-6 1,-3-3-90,4 20 1,-1-1 133,-5-12 1,-3-6 0,1 5-270,4 9 1,-1 0-91,-4-13 0,-1-5 0,0 7 135,3 16 0,0 2-450,-1-24 1,-2 3 224,-2 21-1169,5-6 899,1 29 630,12 18 0,6 3 0,8 9 0</inkml:trace>
  <inkml:trace contextRef="#ctx0" brushRef="#br0" timeOffset="113281">5950 9532 7533,'-6'-31'419,"0"0"1,3-2 0,-1 11-150,-2 20-90,6 2-270,0 13 90,0 6 629,0 27-359,0-16 0,0 7 0,0 1-295,0-1-20,5 6 0,1 0 225,-3-4-150,5-8 0,3 4 0,-2-5 150,0 10-720,8 4 0,1-1 450,-3-7-810,-1-9 1,1-2-360,-1-4 1259,-2-3 0,-1-12 0,-4-6 0</inkml:trace>
  <inkml:trace contextRef="#ctx0" brushRef="#br0" timeOffset="113581">5851 9555 7533,'-17'-23'509,"-1"-1"1,0-2 0,9 8-330,14 17 90,19-5-91,-2 6 1,9 0 0,1 0 90,6 0-875,-8 5 1,6 4 0,-5-1 604,16 9-150,-10-1 0,5 5 1,-6-1 149,-15-3 0,-1 2-90,11 10 0,5 7 0,-7-4 45,-11-6 0,-4 2-225,3 10 0,0 6 0,-4-5 180,-4-10 0,-6 0-210,-6 6 0,-5 2 1,-3-4 225,-1-10 1,-5-2-17,-10 5 0,-7 1 0,2-6 45,3-8 0,-2-2 45,-9 3 0,-6 0 0,6-3-45,12-6 0,2-1-45,-8 0 0,-4 0 0,7-1-270,-7-3 360,-9 0 0,30 0 0,4 0 0</inkml:trace>
  <inkml:trace contextRef="#ctx0" brushRef="#br0" timeOffset="113997">7338 9271 7533,'19'-31'239,"-1"-1"1,-4 6 0,-1 2 255,2 2 0,-1 3-135,-6-2 89,-8-2-269,-14 16 0,-11 3 0,-2 3 0,-5 6 134,-13 1 1,-1 1-225,6 6 30,9-1 0,-5 3 0,5-2-587,-7 11 407,10-4 0,-4 6 0,7-4-30,-1 10 120,5-4 0,-3 5 0,7-3-120,6 10 90,1 8 0,3 1 0,14-5-180,14-2 0,3-3 180,2-9-240,1-10 0,7 1 1,-4-5 239,10-5-330,-5-1 0,7 0 0,-5-2 240,-10-6 0,0-3-390,12-1 1,7-1-1,-4-3 246,-1-6 1,-1-2 0,-7 3-1,1 0 1,-2 0 0,8-7-1,-1 0 1</inkml:trace>
  <inkml:trace contextRef="#ctx0" brushRef="#br0" timeOffset="115831">4525 11291 7533,'-25'-18'1169,"6"-1"-809,6 5 0,8 3-1,5 16-179,16 30-225,-4-13 0,3 3-90,5 9 1,4 0 89,1-2 0,-1-2 0,-7-5 0,-1-6 314,13-10-628,-33-41 269,3-1 0,-1-4-135,-7-7 0,0 0 180,11 4 0,6 4 45,2 7 0,6 8-45,8 19 0,3 9 90,5 6 0,-2 8-225,-3 14 0,-3 4-315,-2-6 1,-1-1-226,-5-6 1,-2-2 719,6-1 0,-2-23 0,-6-7 0</inkml:trace>
  <inkml:trace contextRef="#ctx0" brushRef="#br0" timeOffset="116114">4971 11303 7533,'0'-34'569,"0"-1"1,-2 8 0,-1 3-210,-4 0 89,-11 41-539,15 29-180,4-14 1,5-1 134,7-3 0,5-5 90,9-6 0,1-9 45,-1-17 0,-2-5 0,-1 3 0,-4-3-90,-3-18 0,-10-5-45,-16 5 0,-4 1 135,6 5 0,-4 2-315,-18-6 0,-5 9-404,-13 25 719,20 14 0,3 5 0,5 11 0,21-5 0,-1-1 0</inkml:trace>
  <inkml:trace contextRef="#ctx0" brushRef="#br0" timeOffset="116448">5305 11130 7533,'-31'-24'449,"0"1"1,-7 3 0,10 5 719,24 10-1079,-2 16 180,48 13-405,-14-2 0,3 1-225,13 0 1,-1-1 269,-15-3 0,-2-1 45,1-3 0,-3-6 315,-11-8-270,-22-30 179,-1 0 1,-2-5-90,-8-8 0,1 0-855,5 0 1,3 3 314,6-11-539,23 27 989,8 23 0,6 12 0,-2 8 0</inkml:trace>
  <inkml:trace contextRef="#ctx0" brushRef="#br0" timeOffset="117065">5665 10956 7533,'-7'-33'809,"-4"-7"630,-1 25-899,-2-3-720,1 35-359,24 16 224,3-3 0,4 2 45,3-5 0,4-2 270,2-3 0,1-7 90,10-15-90,-13-43-225,-17 15 0,-5-3 180,-5-4 0,-1 1 45,1-4 450,-3 43 360,21 35-630,-4-8 0,2 0-91,4-7 1,3-5 90,22-2-360,-17-54 90,-8 10-135,-11-6 1,-3-4-226,-3-9 450,5-2 0,-1 11 540,8 48-360,17 15-180,-12-2 0,3 0 0,5-6 0,3-5 0,16-7-135,-22-17 0,-3-7 90,-7-5 0,-1-1-405,11-16-449,2 32 899,7 23 0,-1 21 0,0 0 0</inkml:trace>
  <inkml:trace contextRef="#ctx0" brushRef="#br0" timeOffset="118164">5987 11737 7533,'-7'-33'2158,"2"-7"-538,5 25-1171,-6-14-629,-6 21-1349,-24 2 899,7 15 1,-4 6 404,-8 7 0,-1 5 397,14-4 1,-1 3 0,4 1 187,2 1 0,2 2 0,8 0-180,12 8 0,12-6-180,14-14 0,9-10-30,-2-10 0,4-7 0,-2-6 0,2-7 0,-1-5 0,-5-5-121,-6-5 1,-4-3-1,-6-2-29,-7 2 0,-5-1 1,-6 1-91,-5 3 0,-5 0 0,-3 5 135,-10-2 0,-4 12-224,-13 28 724,36 16 0,9 8-95,10 13 0,10 2-90,-2-13 0,4 0 0,4-3-285,5-2 0,4-3 0,1-4 105,-2-4 0,2-2 0,0-7-30,-3-6 0,1-5 0,-4-5 210,5-10 0,-10-8-225,-14-11 0,-11-4 90,-8 3 0,-7 1-225,-9 4 0,-4 5 45,7 9 0,0 9 225,-10 35 163,31 0 1,9 4-254,11 8 0,8-2 0,-3-12 0,4-2 0,2-5-90,3-4 0,2-4 0,-2-6 90,10-8 0,-6-11 225,-9-10 0,-11-7-46,-15-3 1,-10-1-180,-5 3 0,-4 3-539,-6-4-91,10 37 810,40 37-45,-5-11 0,3 0 45,10 2 0,2-5 179,-1-3 1,0-9-90,-8-12 0,-4-9-45,-7-12 0,-7-6-225,-9-6 0,-6-3-405,-3-7 0,-2 1 0,1 5 0,0 1-45,2 8 1,5 2-361,23-10 810,5 13 0,3 17 0,-7 2 0</inkml:trace>
  <inkml:trace contextRef="#ctx0" brushRef="#br0" timeOffset="118381">7189 11303 7533,'-27'-21'3238,"5"33"-4048,38 28 180,-1-6 1,2 1 629,-1-11 0,2-2 0,3-2 0,0-5 0,4-10 0</inkml:trace>
  <inkml:trace contextRef="#ctx0" brushRef="#br0" timeOffset="118515">7065 11030 7533,'-16'-29'-68,"0"0"1,0-1-1,-5-2 1,9 13 67,24 29 0,8 20 0,5-5 0</inkml:trace>
  <inkml:trace contextRef="#ctx0" brushRef="#br0" timeOffset="118931">7549 11080 7533,'0'-50'809,"-4"20"1,-3 0-360,-18-11-361,-13 10-178,-1 55-1,26 2 0,7 6-45,10 9 0,10 0-225,7-1 0,9-4 45,12-8 1,2-7 314,-13-6 0,0-6-180,15-12 0,-1-11-135,-13-7 0,-4-7-45,3-8 1,-3-5 329,-10 9 0,-3-3 0,-7 3 929,-9-6 1,-9 4-900,-7 8 0,-4 9 3058,-26 30-2789,24 9 1,9 6-315,18 5 1,14-1-16,7-10 0,7-3 0,3-3-194,0-5 1,2-3 0,0-2-1,2-3 1,2-1 0,-4-3-1,2-6 1,-1 1 0</inkml:trace>
  <inkml:trace contextRef="#ctx0" brushRef="#br0" timeOffset="120082">7661 11687 7533,'-17'-9'1979,"-9"34"-1979,8 9 0,3 7-180,4-8 0,1 2 0,6-1 0,8 1 0,5 0 0,6-4-315,10 3 1,9-10 74,-3-16 0,5-6 0,-3-7 240,12-15 1,-5-11 493,-8-3 1,-9-4 0,-16 0 0,-9 2 674,-18-2-269,-12 32-360,13 38-315,25-9 0,10-1 45,9 0 0,7-5-60,0-9 0,3-3 0,-1-6 59,14-9 1,-5-10 45,-6-6 0,-12-6-45,-23-3 0,-15 0-45,-17 3 0,-10 7-315,6 14 0,-4 5 1,1 4-181,-14 7 0,5 9-90,11 7 1,15 4 44,31-1 0,13-3 225,17-4 1,9-9 269,-4-9 0,4-5 0,-2-5 186,-3-3 0,-1-3 0,-4-3 263,-7 1 1,-2-3 0,-9-2 269,-9-8 1,-13 3-180,-29-3-540,1 27 0,-1 10-90,-4 21-90,22 18 225,27-23 0,10-3 45,9-5 0,5-7-60,-6-8 0,1-4 0,-2-4 0,0-3 0,-2-5 0,-5-2 95,3-14 1,-14-2-351,-23 2 0,-14 5-45,-16 5 1,-8 10 119,7 11 0,-3 5 0,3 5-30,4 4 0,2 4 0,4 3-180,-4 10 1,17 3-91,31-1 0,17-4 450,9-7 0,6-7 0,-13-8 0,1-3 0,-1-1 0,10-3 0,0-1 0</inkml:trace>
  <inkml:trace contextRef="#ctx0" brushRef="#br0" timeOffset="120482">8628 11539 7533,'-7'-26'-315,"0"1"0,-4-12-494,11 2 988,0 20 721,0-9 899,6 18-270,-5 0-1079,10 6-540,13 6-630,3 6 450,10-4-539,5 20 179,-9-13 1260,4 10-270,-18-29-91,-8-39-89,-12-1 0,-3-6-510,3 14 0,1-2 1,-1 2-616,-1-15 1,4 7 944,16 1 0,3 41 0,9 27 0</inkml:trace>
  <inkml:trace contextRef="#ctx0" brushRef="#br0" timeOffset="121116">9272 11229 7533,'21'-42'479,"-1"0"1,0 7 0,-7 3 60,-24-9-540,-2 26-90,-9 3 0,-3 2-90,-6 9 0,-10 8 0,-3 8 270,15 5 0,1 5-120,3 0 0,0 2 0,7 3 120,4 14 0,14 0 359,16-11 1,12-7 135,14-13 0,5-14-1155,-10-10 0,0-9 1,-3-5 511,-3-8 1,-5-5 0,-6-4 237,-8-4 0,-8-4 0,-6 1-270,-5 12 0,-3 0 0,-4 1 0,-2 2-180,-9-9 0,-4 3 0,-1 4-60,5 7 0,-1 2 1,1 9-218,-18 10 547,60 47 30,-3-10 0,4 3 0,2 1 0,9 5 0,3 0 0,1-1-145,-7-8 0,0 1 1,1-2-1,0-2 175,7 2 0,0-4 0,-1-4 210,7-2 0,-4-13 90,-12-22 0,-6-10 256,-9-9 0,-7-5-436,-3-7 0,-5 2-495,0 12 0,0 3 315,-1-10-629,7 30 719,2 17-270,20 17 270,-13-6 152,12 12 0,4 4-242,-5-14 0,0-1 0,-1 7 0,2-1-270,5-7 0,-1-5 0,-9 1 270,19-6 0,-22-7 0,5-7 0</inkml:trace>
  <inkml:trace contextRef="#ctx0" brushRef="#br0" timeOffset="121247">9557 10522 7533,'-20'-16'15,"-1"1"0,-7 13 0,41 38 0,-4-13 0,1 1 0</inkml:trace>
  <inkml:trace contextRef="#ctx0" brushRef="#br0" timeOffset="122447">9830 10721 7533,'-13'-34'809,"0"0"1,3 5-1,2 7-269,2 17-360,6 5-180,12 22 0,-4-11-315,9 15 0,6 4-315,1-8 1,3-2 44,12 6 1,3-2 404,-6-6 0,0-5 225,-8-4 0,-1-7-90,-2-15 0,-5-7 405,-9-27-315,1 15 0,-2-1-180,-8 4 0,-4 3 45,2 1-3187,11 15 3072,-2 10-2153,31 0 2268,-17-6 224,15 1 1,4-2 225,-10-10 0,-2-3-90,7 5 0,-9-4 179,-27-24 910,-26 33 1,-9 7-1271,-8 4 1,-2 5 1548,6-1 0,2 5-1490,7 8 0,6 4-3425,8 11 3162,4 0 115,26-14 0,9-4 0,4-11 0,4-5-1269,9 2 0,0-3 1179,-8-3 0,-2-4-804,-2-10 1,-6-2 714,-8 3 44,-2-10 0,-4 0-45,-7 9-135,-4-9 0,-2 0 45,-4 10 1787,-10-11-1697,11 24 90,2 5 2359,16 0-2629,25 0 1921,-11-3 0,2-5-1426,9-11 0,-3-9 90,-7-12 0,-7-8-219,-10 5 0,-5-4 0,-4-1 84,-5-1 0,-4-1 0,-3 3-210,-3 6 0,-3 2 0,0 5-1519,-5-1 1,0 9 1606,-7 11-2211,19 55 2243,11-15 3,6 4 0,4 7 1,1 1 86,0-3 0,0 0 0,2 2-68,2 0 1,3 1-1,0 1 1,-2-3-53,0 3 0,-2-2 0,3-1-30,9 4 0,2 0 0,-2-8 284,7 2-254,-2-14 0,8-1 0,-2-10 120,1-20 0,0-9-30,-5 7 0,2-1 0,-3-4 30,2-10 0,-6-6 179,-10 2 1,-3-3 0,-3 1-90,-2-6 0,-4 1-180,2-2 0,-4 0-624,-10-4 0,-6 7 714,-10 14-867,-1 3 0,-1 4 507,2 11 732,-4 13 1,1 10-329,14 10 1,4 5-45,-3 7 0,2 2-45,6-4 0,7-2 758,16 6 1,9-6-759,-2-16 0,3-5 1269,13 1 0,0-9-1089,-6-17 0,-5-8-90,-6-2 0,-6-4-1225,-10-1 1,-4-1 1179,4-8-180,1-11 180,2 17-360,4 0 1,4 2-1,24 12 180,-5-6 0,-8 33 0,-4 11-90,-11 19 0,-2-16 0,-3 2 370,-11 16 0,-10 0-190,-5-14 0,-4-2 0,1 6 0,-3-2 0,-5-11 0,0 0 0</inkml:trace>
  <inkml:trace contextRef="#ctx0" brushRef="#br0" timeOffset="122614">10463 10039 7533,'16'-39'809,"1"0"1,-7 6-1,5 6-1349,26 11 1,4 9 204,1 0 0,-13 1 1,-1 1-1,-2-2 0</inkml:trace>
  <inkml:trace contextRef="#ctx0" brushRef="#br1" timeOffset="147997">23491 12865 8941,'-18'-25'-513,"10"6"712,-9-5-89,10 16 496,0-8 44,2 20 278,5 8-3754,0 36 2757,0-3 0,0 8 313,0-11 1,0 4 0,0 3 0,0 3-645,0-12 1,0 3 0,0 1-1,0 2 1,0 0 0,0 1 0,0 1 393,-1-1 0,0 2 0,0 0 1,0 1-1,0 0 0,0 0 1,1 0-1,0-2-2,1-1 1,0-1 0,1 1 0,0-1 0,1 0 0,-1-2 0,0-1 0,0-1 3,0 4 0,0 0 1,0-2-1,1-2 1,0-4-1,0-3 9,2 7 0,1-6 1,4-16-763,23-33 749,-23-15 1,1 4-1,1-1 1,1-12-1</inkml:trace>
  <inkml:trace contextRef="#ctx0" brushRef="#br0" timeOffset="150047">23466 12791 7533,'-40'-14'-1529,"5"3"2338,29 11-449,6 0-90,23 0-360,16 0-135,-5 0 0,5 0 180,5 0 0,5 0-286,-13 0 0,3 0 1,1 0-1,2 0 367,0 0 0,1 0 0,2 1 0,1-1 0,2-1-308,-7-1 1,1 0 0,1 0 0,1-1 0,1 0 0,0 1 0,1-1 282,-3 1 0,1 0 0,1 1 1,0-1-1,0 0 0,1 0 0,1 0 1,0 0-229,-2 0 1,1-1 0,1 0-1,0 0 1,0 0 0,0 0-1,1 0 1,1 1 0,-1-1 234,-2 1 0,1 1 0,0-1 0,0 1 0,1 0 0,-1 0 0,1 0 0,1 0 0,-1 0 0,1 0-139,-1 0 1,-1 0 0,1 1 0,1-1 0,-1 1 0,1-1 0,0 1 0,0-1 0,1 1 0,-1 0-1,1-1 128,-1 1 1,0 0-1,0 0 1,0 0-1,1 0 1,0 0 0,-1 0-1,1 0 1,0 0-1,0 0 1,0 0-1,0 0-68,-3 1 0,-1-1 0,1 0 0,-1 0 0,1 1 0,-1-1 0,1 1 0,0-1 0,-1 0 0,1 1 0,-1 0 0,1-1 0,-1 1 61,4 0 0,0-1 0,0 1 0,0 0 0,-1 0 0,1 0 0,0 0 0,0 0 0,-1 0 0,1 1 0,-1-1 0,0 0-6,0 1 0,-1-1 0,0 0 0,0 1 0,0 0 1,0-1-1,0 1 0,0-1 0,0 1 0,-1 0 0,0 0 1,1 0 5,1 0 0,0 0 0,0 0 0,0 0 0,0 1 0,-1-1 0,1 0 0,-1 1 0,0-1 0,0 0 0,0 0 0,-1 0 0,0 0 0,-1 0 0,1 0 0,0-1 0,-1 1 0,0 0 0,0-1 0,0 1 0,-1 0 0,0 0 0,2 0 0,-1 0 0,0 1 0,0-1 0,0 1 0,-1-1 0,1 1 0,-2-1 0,1 0 0,-1 0 26,7 0 1,0 0 0,0-1 0,-1 1 0,-1-1 0,0 1-1,0 0 1,-2 0-27,0 0 0,0 1 0,-1-1 0,0 1 0,-2 0 0,0-1 0,-2 1 185,9-1 1,-1 1 0,-2 0 0,-1-1-1,-2 0-140,1 0 0,-2-1 0,-2 1 0,-2 0 515,2 2 1,-3 0 0,-3-1-471,6-3 0,-4 1 1146,-9 5 1,-3-1-1057,12-3 1877,-19 3-1877,-8 1 892,-11-5-1252,0 10 6,0 2 174,0 6 0,-6 17 270,5 2-90,-5 12-135,6-23 0,0 1 0,0 5 0,0 1 0,1 8 0,-2 3-75,1-5 0,-2 3 0,-1 2-393,-1-1 1,-2 3-1,-1 2 1,1 1 452,0-9 0,0 2 0,0 0 0,-1 2 0,0 0 0,0 0-244,0-2 0,-1 0 0,0 1 0,-1 0 1,1 1-1,0 0 0,-1-1 252,1 3 1,0 0-1,-1 0 1,1 1 0,0-1-1,0 0 1,1 0-14,1-3 1,-1 1 0,2 0-1,-1 0 1,1-1 0,0 0 0,0-2-158,1 4 1,-1-2-1,0 0 1,2-1 0,-1 1-1,2-2 222,0 7 0,1 0 0,1-1 0,1-1 0,1-1-112,2 4 0,2-2 1,1 0-1,-1-1 202,1-3 0,-1 0 0,1-1 0,1-1 37,1-4 0,1 0 1,-1-2-1,0 1-127,0 9 0,-1-1 0,0-1 332,-1-9 0,-1-1 1,-1-1-558,-1 12 0,-1-5 1044,2-1-729,-5-17 1268,0-22-2798,0 0 1183,-5 0-193,-8 0 7,-17 5 263,7-2 0,-4 1 135,-10 2 0,-5 0-105,5-3 0,-2-1 0,-2 0-318,2 1 0,-2 0 1,-2 0-1,-1-1 342,4 0 0,-2-1 0,0 1 0,-1-1 1,-2 0-304,3 1 1,-1 0-1,-2 0 1,1 0-1,-2 1 1,0-1 363,4-1 1,-1 1 0,0 0 0,0 0-1,-1 0 1,-1-1 0,1 1-26,-4 0 0,0 0 0,0 0 0,-1-1 0,0 1 0,-1 0 0,0 0-257,3-1 1,0 1 0,0-1 0,-1 1 0,0-1 0,-1 1-1,1-1 1,-1 1 236,4-1 0,-1 1 0,0-1 0,0 0 0,-1 1 0,1-1 0,-1 1 0,1-1 0,-1 0 0,0 1 0,0-1 0,0 0 0,0 1 0,0-1 0,0 1 0,-1-1 0,0 0 0,1 1 20,-3-1 0,1 1 0,-1-1 0,-1 0 0,1 1 0,0-1 0,0 0 0,0 1 0,1-1 10,1 0 0,0 1 0,0-1 0,0 0 0,1 1 0,-1-1 0,0 0 0,1 1 0,-1-1-10,0 1 0,0 0 0,-1 0 0,1 0 0,0 0 0,0 0 0,0 0 0,-1 0 0,1 0 0,0 0 0,0 0 0,0 0 0,0 0 0,0 0 0,0 0 0,0 0 0,0 1 0,0-1 0,0 1 0,0 0 0,0 1 0,1-1 0,-1 1 0,0-1 0,1 1 0,0-1 0,-1 1 0,3-1 0,-1 0 0,1 0 0,0-1 0,0 1 0,0 0 0,0 0 0,0 0 0,0 0-132,-5 0 0,0 1 0,0 0 1,1 0-1,-1 0 0,1-1 1,1 1-1,0 0 157,-3 1 1,2-1 0,-1 1 0,2-1-1,-1 1 1,1-1 0,0 0-38,3-1 1,0 0 0,0 0 0,1-1-1,0 1 1,0 0 0,1 0 26,-3 2 0,0 0 0,0 0 0,1 0 0,1 0 0,0-1 153,-2 0 1,0-2 0,1 1 0,1-1-1,1 1-101,-7 1 1,1 1-1,2 0 1,1-1 497,-4-1 1,2-1-1,3 0-565,-8 1 0,6-1 992,17-2 0,5 0-363,2 0 1353,17 0-1892,12-5 630,1 3-810,0-9 129,-2 10-39,-10-10 270,-2 4-90,-6-11-180,1 4 0,0-6 0,1-5 45,-3-7 0,1-5-135,1-5 0,0-5 0,-1-4-534,3 10 1,1-3 0,-1-1-1,0-3 1,1-1 454,2 9 0,0-2 1,1-1-1,-1-1 1,1-1-1,0 0 1,0-1-1,0-1-196,0 0 1,0-2 0,0 0 0,0-1 0,0 0 0,0-1 0,1 1 0,0-1 0,0 2 109,1 1 1,-1 0 0,2 0-1,-1 0 1,0 0 0,1 1-1,0 0 1,0 1 0,0 2 109,0-5 1,0 0 0,0 2 0,0 0 0,1 2 0,1 1 0,0 3 144,1-14 0,1 3 0,1 4 0,0 4 0,1-7 0,1 3 0,2-2 0,0 1 0</inkml:trace>
  <inkml:trace contextRef="#ctx0" brushRef="#br0" timeOffset="152597">19784 12617 7533,'0'-30'0,"0"-8"359,6-11 631,-5 20-1080,10 7-90,-9 29 180,3 16 0,1 10 90,-5 4 0,-1 4 0,0 4-910,2 1 1,2 4 0,-1 1 0,-1-1 597,-1-4 1,-1-1 0,0 1 0,0 7 209,2-10 1,-1 3 0,1 4 0,0 2 0,1 1 0,-1-1 0,1 1-1,-1-3-22,0-1 0,1-1 1,-1 0-1,0 0 0,1 1 1,-1-1-1,1 0 1,-1 0 21,1 0 1,-1 0 0,0 0 0,0-1-1,1 1 1,0 1 0,0-1 0,0 2-39,1-3 0,0 2 0,0 1 0,0 0 0,1 0 0,0-1 0,-1-2 0,1-1 0,0-2-215,0 4 0,1-2 0,0-3 1,-1 0-1,1-1 0,-1 0 247,1 5 0,-1-1 0,0-1 0,1 0 0,0 2-265,-1-1 0,1 2 0,0 1 1,0-2-1,-1-4 0,0-9 193,-1 4 0,0-4 1,3 6 1,1 2 0,0-10 88,1-10 0,13-33 0,-20-14 0,4-13 0,-1-5 0,-4 13 0,-2 0 0,1-13 0,0 0 0</inkml:trace>
  <inkml:trace contextRef="#ctx0" brushRef="#br0" timeOffset="153664">19784 12629 7533,'-13'-33'0,"7"10"90,35 12-90,0 4 119,1 2 1,8-1 0,-3-1-851,-2-2 0,2-1 798,8 1 1,9 0-1,1 0 1,-6 0-514,-9 2 1,-4 0 0,6-1 460,1 0 0,8-1 0,3 0 0,0 0 0,-2 0 0,-6 2-316,6 1 0,-6 0 1,6 0 312,-7 0 1,6-1 0,3-1 0,2-1 0,-1 1 0,-3 1-1,-6 1 10,-1 1 1,-5 2 0,1-1-1,4 0-74,1-1 1,6-1 0,3-1-1,2 1 1,-2-1 0,-4 2 0,-5 1 51,-2 1 0,-6 1 0,0 0 0,5-1-26,-1 0 0,4-1 0,3 0 1,1-1-1,-2 1 0,-3 0 1,-6 1 25,4-1 0,-6 2 0,5-1 0,1 1 0,6-1 0,1 1 0,-3-1 0,-9 1 0,0-1 0,-3 0 30,9 3 0,4 0 0,-8 0-30,0 0 179,-2-2 1,-3-1 471,-11 1-561,7-3-90,-22 5 1464,-1 0-1464,-6 0 1406,0 0-1406,0 5 0,0-3 90,0 20-90,0-18 270,0 29-270,0-23 360,11 30-360,-9-18-1561,9 5 0,0 3 1561,-8 12 60,4-7 0,2 7 0,-3-3-407,-4-4 1,-1 4 364,1-1 0,0 8 0,1 3 0,-1-1 0,0-6-414,-1 0 1,-2-5 0,1 7 407,0-5 1,-1 6 0,0 4 0,0 2 0,0 1 0,0 0-1,0-1-184,1-6 0,0 1 0,0 0 0,0 1 0,0-1 0,0 0 0,-1-1 0,1 0 172,-1 0 0,1-2 0,-1 0 0,0 0 0,0 0 0,0 2 0,1 1 20,-1 1 0,1 4 0,0 2 0,0 1 0,0 0 0,0-2 0,0-3 0,1-4 0,-1-6 269,-1 13 1,1-8 0,1 6-265,-1-11 1,0 5 0,1 3 0,0 1 0,0-1-1,0-5 1,0-5 4,1 4 0,0-6 0,1 3 42,1 3 0,0 6 0,1 1 0,0-3 0,0-8-27,2 2 0,2-2 45,1 4 0,3 4 0,-2-5-357,-4-5 0,1-5 267,9 17 316,-6-9-406,-10-36 1927,5 3-2107,-6-5 607,0 0-787,-6 0-539,-5 0 629,-3 0 90,-9 0 90,9 0-90,-15 0 181,14 6 89,-19-5-180,18 10 270,-29-9 0,27 9-46,-15-7 1,-2-1 45,9 3-559,-20-2 0,-4-2 648,3 4-655,5-6 1,-8 0-1,4 1 476,7 1 0,-2 1-105,7-1 0,-5 0 1,-3 0-1,-2 1 1,1-1 104,2 1 0,-2 0 0,0 0 0,-1 0 0,1 1 0,2 0 95,-2 0 1,2 2 0,0-1-1,-1 1 1,-3-1-96,-1-1 0,-4 1 0,-2-1 0,-1 0 0,3 1 0,3-1 0,7 0 0,-6 3 0,8-1 0,-6 0 15,3-1 0,-7-1 0,-2 0 0,0 0 0,4 0 0,6-1-15,-1 0 0,7 0 0,-6-1 72,-3 1 0,-7-1 0,-2 1 0,3-1 0,8-1-72,-3 0 0,3-2 180,-10 0 0,-3-1 0,10-1 1494,5-3-1494,11-3 0,5 0 90,16 1-360,29-25 0,2 22-90,13-11 0,7-2-210,-11 13 0,1 3 1,0 0 554,-1-3 0,1 0 0,-1 1 0,15-3 1,-5 2-1,4-1 0</inkml:trace>
  <inkml:trace contextRef="#ctx0" brushRef="#br0" timeOffset="156146">25722 14774 7533,'-7'-18'1259,"2"-2"-989,16-10-90,3-7 0,-1 4-135,-6 2 0,-3-1-45,-4-6-45,-4-7 0,-3-2-545,-6 2 545,-6 0 0,-4 3-135,-11 6 45,-3 20 0,-2 7 135,0 12 90,11 14 0,-3 9 0,5 0 45,9-4 0,2 3-636,-3 12 1,-1 7 0,4-4 635,6-10 0,4-1 104,3 7 1,1 4 0,4-5-199,11 8 228,10-5 1,4-7-90,4-14 180,13-11 0,1-6-550,-6-16 280,-9-1 0,5-6 0,-5 0-46,-11 2 1,-2-2-105,7-11 0,2-6 1,-4 4-166,-8 9 0,-1 0 75,0-11 0,1-6 0,-3 6 22,2-9-277,-7 8 1,-3 3 134,-4 15 1575,-6 10-1485,5 23 360,-4 15 0,-1 4 90,-1 9-90,4-7 0,1 4 0,0-4 0,2 7-360,10 7 0,4-3 90,2-18-315,18 2 0,5-5-1235,1-15 1640,-5-4 0,2-2 0,-10-4 0,-1-3 0,0-1 0,-1 0 0</inkml:trace>
  <inkml:trace contextRef="#ctx0" brushRef="#br0" timeOffset="157080">26578 14080 7533,'-47'6'521,"-1"0"1,1 0 0,10-5-1,2-1 1,4 8-492,2 16 0,3 9 0,6-3-145,7-8 0,1 0 160,-9 22 0,2-1 90,13-6-45,14-2 0,6-1-270,4-11 135,19 4 0,5-3-300,-2-7 225,-9-6 0,5 2 0,-5-3-60,8 4-45,-3-5 1,-3 0-46,-17-2 472,1 3-112,-30-8-180,-33 3-360,3-21 405,17 13 1,2-4-946,1-32 900,17 16-450,20-7 1,5-3 449,1-4-703,3 9 1,7-3-1,-3 3 793,-8 7 0,0-2 0,6-3 0,4-6 0,1 0 0,-5 2-359,0-7 1,-2 1 538,1 7 0,2-1 0,-5 2 988,-4-17-629,-17 38 271,-1 18-720,-10 10 134,9 12 1,3 4-135,-5-13 0,2 3 368,5 16 1,2 9-1,4 2-413,-1-12 0,2 1 0,1 2 0,2 3-126,-1-5 1,0 3 0,2 2 0,0 1 0,0-1 0,1-2 50,0-3 0,0 0 0,0-1 0,0-1 0,1-1 1,-1-1-61,0 2 0,-1 0 0,1-2 0,0-3 0,1-3-150,8 7 0,1-5 0,-5-12 156,-2-13 174,10-7-180,-33-26 0,-7-7 90,3-13-753,-6 11 1,-4-5 0,2 2 662,5 3 0,-1-1 67,-3-2 1,-5-4-1,1-2 1,2 6-23,2-2 0,1-2-189,2 2 0,-2-7 0,-1-3 0,2 1 0,3 4-126,1-4 1,4 4-1,-1-1 292,-1 4 1,-1-2 0,3 2-1,5 3 23,13-18 0,11 17 40,25 33 185,-22-3 0,0 5 89,5 24 1,-5 7 0,-10 3 0,0 13 0,-3 2-270,-6-1 0,-4-13 0,-1 5 0,-2-6 0,-5 8 979,-3 1 1,-2-2-890,-5-16 90,8-27-810,32-37 630,-10 13 0,4-4-10,2 6 1,4-3 0,1-1 0,0 1-111,5-5 0,0 1 0,1 0 120,1-3 0,0 0 0,-1-2 0,-7 4 0,0-2 0,-1 2 0,-6 5 1010,5-13-381,-15 5 1,-10 6-450,-15 24-1209,-13 10 1,-3 5 1208,-4 7 89,7 5 1,1 1-14,-3 7 59,13 3 0,2 1-136,2-5 440,6 12 0,12 0-664,28-21 0,7-4-567,-14 11 0,2-2 462,10-13 0,6-5 0,-4-2-435,-11 1 1,1-3-76,14-5 0,6-5 1,-6 0 902,-12 5 0,-1-3 0,6-2 0,2-4 0,-5 1 0,5-7 1</inkml:trace>
  <inkml:trace contextRef="#ctx0" brushRef="#br0" timeOffset="157611">28040 13931 7533,'-16'-30'929,"-1"-1"1,0 3-1,0 5-569,-2 11-180,-17 16 0,8 4-405,4 13 0,1 5-135,-4 10 315,10 4 0,3 1-90,7-16 0,2 0-90,5 20 1,6-2-46,13-6 0,11-6 0,5-5-793,10-17 883,-6-5 0,7-1 0,-5-4-256,-13-4 1,0-4 75,16-6 0,7-3 0,-8-2 225,-15 4 0,-2-5-45,7-10 0,3-6 1,-8 2 179,-10 10 0,-5-4 0,-1-6 0,0-7 0,-2-4 0,-4 4 0,-8-2 0,-5 2 0,1-1-218,3-4 0,1 0 0,-4-1 240,-5 7 1,-2-1-1,-2 3 1,1 7 246,0 6 1,-1 2-30,-2-5 0,-1-3 0,1 8 120,-5 3 270,-13 14-451,27 10 1,1 19 0,3 7 0,4 2-411,4 1 0,2 6 0,1-4 275,-1-8 1,3 1 67,5 8 1,4 7 0,1 0-1,-1-6-67,1 0 0,2-1-90,-2-2 0,2 5 0,1-1 0,-3-6 45,0 1 0,2-3-240,6 6 0,5 2 1,-4-4 194,-8-9 0,1-1-405,5 2 0,4 3 1,-6-7 716,-2-6-1796,-4 7 2475,-25-26-946,-14-9 0,-5-3 0,-11-9-600,9 4 1,-3-4 0,3 2 599,6 6 0,0-1 120,-6-6 0,-4-3 0,5 2 619,8 4 0,1-1-289,-11-18 0,6-1-90,14 4-360,24-4 0,10 2 45,-7 22 0,4 2-306,9-2 1,7-2 0,2 1 0,-5 3 0,3 2 0,1 3 0,4-2 0,0 1 0,0-1 0</inkml:trace>
  <inkml:trace contextRef="#ctx0" brushRef="#br0" timeOffset="159645">27296 15306 7982,'7'8'1350,"10"-8"-811,7-2-719,2 0 1,4 4 119,-1 7 0,2 6 0,1 1-260,6 5 1,0 2 0,0 3 341,-7-2 1,0 2 0,-1 1-1,-2-2 38,1 3 0,-3-1 0,-4-3 764,1 2 1,-11-11-555,-25-27 0,-10-12-270,1-4 0,-2-6 0,0-3-477,1 2 1,0-2-1,0-2 1,2-1-19,1-4 0,2-1 0,2 0 1,5 2 494,6 0 0,6 1 0,2 3 0,3-7 0,9 11 0,14 27 0,1-1 0</inkml:trace>
  <inkml:trace contextRef="#ctx0" brushRef="#br1" timeOffset="160313">28326 15121 9513,'5'-33'1011,"-3"4"-1232,-24 22 36,-5 6 1,-3 2 180,3 1 0,-2 3-45,-4 4 1,-2 3-1,5 1 76,7 0 1,2 3 222,-19 15 0,4 3-194,20-14 0,3 1 124,-7 14 0,5 1 177,14-1-219,13-9 1,5-5-22,8-7 46,12-5 1,6-7-70,-4-14 1,-1-4-242,-6 8 1,-1-2 107,12-14 0,-7-4-339,-14 1 214,3-15 141,-9 21-434,-14-7 367,3 19-1439,-10-2 1349,3 17 90,2 17 0,7-6 360,9 8 0,3 1-180,4-8 0,10 3 0,3-3 179,1-9 91,3-7 0,1-10-225,-6-19 0,-5-10-655,-7 6 0,-1-4 1,-2-3 159,-5 0 0,-2-3 0,-2-3 1,-2 1-461,-3-4 1,-2-1 0,-3 0 0,1 3 413,-2 0 1,0 1 0,-2 0 247,-1 4 1,-1-3-1,-1 3 1,-1 9 1057,-7-11-181,0 13 135,16 57 1,5 17-585,-4-15 0,2 2-574,7 11 0,4 4 0,-2-6 438,-4-14 1,2-2-45,5 10 0,3 4 0,3-3-166,-1-6 1,2-2 0,1-1-525,2-3 0,1-2 1,-1-1 419,8 9 0,-2-9 882,12-26-1151,-45-4-901,-35-14 1350,2 9 0,0 5 0,-1 0 0,-11-3 0</inkml:trace>
  <inkml:trace contextRef="#ctx0" brushRef="#br0" timeOffset="160881">28648 14947 7533,'-38'0'419,"0"0"1,0 0 0,1 0 0,-9-1-1,2-2 1,22-4-60,43-18-480,4 8 0,8-2 0,4 0-528,1 3 0,5-1 1,2 2-1,0-1 432,-7 2 0,1 0 0,1 0 1,0 0-1,-2 1 193,5-2 1,-1 1-1,-1 0 1,-3 2 142,-2 0 0,-2 2 0,-6 0 1965,7-8-1545,-38 23-518,-15 20-382,22 25 45,10-23 1,3-2 269,-4-1 0,4-4-45,20-3 0,6-10 45,-5-12 0,1-7 224,-8 1 1,1-4 0,-4-3 180,7-18 0,-7-3-270,-7 11 0,-8 0 45,-19-5 0,-5 5 135,1 12-180,-8-2 1023,13 29-1203,16 26-90,-3-6-90,10-1 0,4-4 180,2-15 90,9 4 0,2-2 0,3-12 0,1-3 0,3-7 450,-7-11 0,-5-8-450,-1-8 0,-10-5-225,-16-7 0,-17 1-375,-10 19 0,-10 4 1,-3 6 80,-6 3 0,-4 6 1,0 8 248,3 7 0,0 6 0,6 7 0,9 3 0,5 4 1,9 3 269,15 16 0,13 0 0,2-6 0,7-4 0,11-8 0,0 0 0</inkml:trace>
  <inkml:trace contextRef="#ctx0" brushRef="#br0" timeOffset="161129">29056 14451 7533,'-2'-37'569,"10"12"1,24 50 0</inkml:trace>
  <inkml:trace contextRef="#ctx0" brushRef="#br0" timeOffset="171413">6483 14241 6813,'-8'37'359,"-1"0"1,0 0 0,-1 4 0,2 2-135,5-6 0,2 3 0,0 1 0,1-4-1757,0 4 1,0 3 1636,0-8 0,0 7 0,0 3 0,0 2 0,0-3 0,0-5-624,0 6 1,0-4 0,0 6 479,0-9 1,0 6-1,0 4 1,0 1-1,0-1 1,0-4-1,0-4 16,0 0 1,0-5 0,0 0-1,0 5-16,0-2 1,0 5-1,0 3 1,0 0-1,0-2 1,0-3-1,0-6-21,0 4 0,0-6 1,0 2-54,0 9 1,0 5-1,0-3 1,0-12-68,0-4 921,-6-3-741,-1-42-270,-4-10 0,-1-4 0,-3-9 61,5-3 1,2-1 0,2 14 0,1 0 0,1-10-1,1 1 1</inkml:trace>
  <inkml:trace contextRef="#ctx0" brushRef="#br0" timeOffset="173545">6483 14204 7489,'-11'-31'-1349,"9"-1"1191,-9 6 517,11-3-351,0 21 441,5-14-445,2 14 446,11-15-349,-10 14-191,25-13 180,-5 14-180,5-4 0,-7 5 0,-1 3 0,-2 2 90,11-1 0,1 1 0,-3 2-90,15-3 0,2 0-564,-8 2 594,-1-1 0,8 0 0,-5 0-382,-13 2 1,2 0 418,7-1 1,9 0 0,0 0-1,-6-1-603,1-1 0,0-1 626,-3 1 0,8 0 0,2-1 0,-1 0 0,-7 0 0,-7-1 0,-4 1 0,5-1 18,7 1 0,7 0 0,3 1 0,-3-1 0,-5 1-447,-5 1 1,-5-1 0,6 1 517,2 1 1,6-1 0,3 1 0,-2 0 0,-6 1-90,-2-1 0,-4 2 0,5-1 60,-4 0 0,6 0 0,3 0 0,0 0 0,-3 0 0,-6 0-90,3 0 0,-4-1 0,4 2 15,0-1 0,7 1 0,3 0 0,0 1 0,-3-1 0,-6-1-266,3 1 1,-5-1 0,5 1 280,-3 0 0,5 1 0,3 0 0,0 1 0,-3-1 0,-5-1 0,5 0 0,-6-1 0,6 0 15,-4 1 0,6 0 0,3 0 0,0 0 0,-3 0 0,-7 0-15,4-1 0,-6 0 0,8 0 22,-11 0 0,5 0 1,3 0-1,3 0 1,1 0-1,-1 0 1,-2 0-1,-4 0-262,7 0 0,-2-1 1,-2 1-1,0 0 1,2 1 239,-2-1 0,1 1 0,1 0 0,0 0 0,1 0 0,1 0 25,-4-1 1,3 0 0,-1 0-1,1 0 1,-1 0 0,-1 1 0,-3-1-195,5 2 0,-2 1 0,-2-1 1,0 1-1,2-1 169,-3-2 0,0 1 0,0-2 0,1 1 0,0 0 0,-1 1-112,3 0 1,1 1 0,0 1 0,-2-1 0,-2 0-1,-5-1 83,2 0 0,-5-1 1,5 0 28,5 2 0,6 1 0,2-1 0,-3 1 0,-7-2 0,-9 0 0,-4-1 0,4 1 0,5 0 0,7 0 0,2 0 0,-2 0 0,-7 0 0,8-1 0,0 0 0,-4 1 0,6 1 0,-1 0 0,-6-1 0,0 0 0,-1-1 0,-5 2 0,5-1 0,-1 1 0,-6-1 0,-3-1 0,-1 0 80,11 0 1,6-1-1,-8 2-80,7 4 265,2-4 0,0 0-265,-6 4 485,-7-5 0,-2 0-485,-5 6 1442,17-5-1442,-31 4 1543,3-5-1543,-13 0 1632,-5 0-1273,0 0 873,0 6-1232,-5-5 573,3 5-483,-3-6-180,5 5 90,0 2 0,0 6 0,0-7 0,0 11-90,0-9 180,0 16-90,0-11 90,0 16 90,0-8-45,0 4 0,0 2-45,0 9-799,-3-4 1,-2 5 0,2-2 797,2-6 1,-1 2-45,-3 9 0,-3 9 0,0 1 0,1-6 0,3 4 0,-1 3-33,0-14 1,0 6 0,-1 4 0,-1 3 0,1 0 0,0-2 0,1-3-31,0 4 0,0-2 0,1-1 0,0 1 0,0 1 18,-1-3 0,1 1 0,0 1 0,-1 0 0,1 0 0,1-1 0,0 2 0,1 1 0,0 0 0,0-2 0,1-3 0,0-6 0,1 1 0,0-7 0,0 5 54,0 4 0,0 7 0,0 1 0,0-3 0,0-7-54,0 4 0,0-2 67,0 1 1,-1 6-1,1 0 1,1-8-23,2-5 0,-1-1 45,-1 12 0,-2 6 0,3-7-135,3-18 0,1-1 135,-5 11 0,-2 5 0,2-6-67,10 9 67,-7 2 0,-1-1 0,4-4-90,-1-3 0,-1-2 0,-4-1 45,5-4 0,-1-1-45,-3-8-90,3 3 0,1-1 90,-5-8-270,10 23 270,-9-25-270,3 14 270,-5-15-359,0 9 269,0-9 0,0 9 90,0-14 2284,0 13-2194,0-14-3,0 10-87,0-11-90,0-2 90,0-5-629,0 0 359,0-5 90,-5 3 90,-2-3 0,-6-1-90,-10 5 180,8-5 0,-25 6 0,18 0-45,-9 0 0,-2 0 45,-4 0-30,5 0 0,-5-1 0,3 2-205,7 2 0,0 0 145,-16-1 0,-7 0 0,5 1-348,12 3 0,-1 0 415,-3-1 1,-6 0 0,0-1-1,5 0-471,-2 0 1,-1 0 470,-3 1 1,-7 1-1,0 1 1,7-3-429,-1 1 1,-1-1 432,8 0 0,-6 0 0,-3 1 0,2 1 0,7-2 63,-11 3 0,0 0 9,7-2 0,-7 0 0,-3 0 0,3-1 0,5 0 6,5-1 0,5 0 0,-6-1-31,1 1 1,-6 1 0,-3 0 0,0 0 0,3 0 0,6-1-345,-2 0 1,6 0 0,-5 0 344,0-1 0,-6 1 0,-3 0 0,0 0 0,3 0 0,7 1-30,1 0 0,5 0 0,-5 0 15,-1-2 0,-6 0 0,-4 0 0,0 0 0,3 0 0,6 0-15,0 2 0,5 1 0,-6-1-15,1-1 0,-7 0 0,-3 0 0,0 0 0,3 0 0,6 0 15,-1-1 0,5 1 0,-5 0-15,2-1 0,-6 1 0,-3 0 0,0 0 0,3 0 0,6-1 15,-4 1 0,6-1 0,-5 0-15,3 0 0,-4 0 0,-3 0 0,0 0 0,3 0 0,5 1 15,-2 1 0,5 0 0,-5 0 0,2-1 0,-5-1 0,-3 0 0,1 0 0,2 0 0,6 0 0,-2 0 0,5 0 0,-5 1 0,2-1 0,-6 0 0,-3 0 0,1 0 0,1-1 0,7 0 0,-3 0 0,4-1 0,-4 1-18,-3 0 0,-7 2 0,-1-1 0,1 1 0,7-1 18,6 0 0,4 1 0,-4-1 0,-5-1 0,-7 1 0,-1-1 0,2 0 0,6 1 0,8 0 0,5 0 0,-5-1 0,-7 0 0,-6-1 0,-2 0 0,2-1 0,7 1 0,-8 0 0,0 0 36,11 1 0,-5 0 0,-3 0 0,3 1 0,5-1-36,-10-1 0,1 1 22,3 0 1,-5 1 0,0 0-1,6-2 23,2-2 0,1-1-23,2 3 1,-5 0-1,0 0 1,6-1-23,3-5 0,0 1 0,-10 4 0,-6 2 0,7-3 0,13-3 0,1-1-30,-9 5 0,-3 1 0,5 0-60,-10-6 90,0 6 0,1 0 579,13 0-624,-3 0 0,2 0 45,9 0 0,-21 0 0,29 0 987,-12 0-807,14 0-180,1 0 1151,8 0-1151,5 0 2630,0 0-2630,0-5-90,0 3 180,-11-19-90,8 5-90,-8-8 0,0-4 90,8-14-1093,-3 7 1,-3-6 0,2 2 720,5 1 0,1-4 210,-2 3 0,-1-7 0,-2-3 0,1 1 0,1 6-335,1-2 1,1 5 0,-1-7 290,1 6 0,-1-6 1,0-3-1,1-3 1,-1 2-1,0 2 0,1 6 85,0-3 1,0 6 0,1 0-1,-1-4 1,1 1 0,0-3 0,0-3-1,0 1 1,0 1 0,1 5 0,0 0-1,0 0 1,0 1 0,0-1 0</inkml:trace>
  <inkml:trace contextRef="#ctx0" brushRef="#br0" timeOffset="181645">4438 18207 7533,'-19'-5'-450,"-10"3"270,14-9 810,-3 10-271,12-5 361,6 6-270,33-5-450,-2-4 0,2 0 0,-3 1 0,3 1-240,3-3 0,3 0 0,-5 1 60,11-5-360,-10 6 1,5-1-1,-6 2 315,13-1 1,-8 0 0,-2 0 0,0 1 0</inkml:trace>
  <inkml:trace contextRef="#ctx0" brushRef="#br0" timeOffset="182047">5057 18095 7982,'7'-43'180,"0"0"0,0-3 0,-3 6-360,-4 18 90,-17-12-90,8 25 0,-31 4 180,24 17-1639,-7 7 1,0 4 1204,7 13-46,1 1 1,1 1 658,7 0-803,6-3 1,2-2 713,6-9-471,27 10 471,-10-27-90,7-5 0,1-4 90,-8-5-45,6-9 0,-3-2-45,-11 0-45,2-13 0,-1 0-315,-3 12 231,-7-10 0,-2 1-141,1 12 583,-6-13-313,-6 22 1444,-6 12-1264,3 9-180,-7 27 0,14-17-45,0 1 0,-1 1 45,3-4-810,16 14 720,0-23 630,20 4 0,-10-16 0,4 5 0</inkml:trace>
  <inkml:trace contextRef="#ctx0" brushRef="#br0" timeOffset="182363">5566 17810 7533,'-6'-34'719,"-1"-5"-449,0 31 360,-15-10-540,13 11 539,-31 2-449,23 10 0,-23 13 0,25-3-360,-14 25 360,21-17-3457,-3 23 0,16-18 2510,5-2 1,4 0 676,8-3-190,1 4 0,1-3 190,3-7-547,-8 8 1,-2 1 546,2-8 251,-13 8 1,-5-1-162,-2-14-180,-34 16 180,12-20-182,-9-3 0,1-1 182,6 3 0,-21-12 0,32-6 0,-3-7 0</inkml:trace>
  <inkml:trace contextRef="#ctx0" brushRef="#br0" timeOffset="183561">5640 17810 7533,'-14'-33'719,"-2"4"361,14 22-900,-3 2 449,16 5-449,-3 5 180,21 24-270,-14-5-1729,3 12 1,-1 2-746,-2-5 2384,-2 0 0,1 7 0,-1-5 494,-5-12 0,0 2-794,5 17 0,2 9 0,-3-6 255,-4-12 0,-1 1-285,3 11 0,1 6 1,-3-8 640,-3-15 1,-1-2-447,5 14 0,-2-6 45,-5-20 540,-8-14-360,-2-14-1235,-6-8 0,-1-3 1235,0-10-45,-3-11 0,1-1-135,2 1-519,7 8 0,0-6 0,1 6 519,0 11 0,1 0-110,2-12 0,0-7 1,5 4 141,9 0 0,2 3 679,-7 2 1,3 2-577,16 5 0,3 11 2089,-11 18-1684,24 23-270,-30-4 45,0 15 0,-3 2-135,-7-3-1158,-5 11 1,-1-1 977,-3-9-580,-2 3 1,-1-3 580,-2-11-599,-4 7 598,11-22 1174,-4-1-1264,10-6-359,6-17 449,4 8 45,9-8 0,4-1-135,1 3 180,11-4 0,1-2 0,-3-1-13,8-4 1,0 0 12,-14 2-93,6-7 0,-2 0 93,-14 12 0,-2-10 0,-4 1 409,-10 17 1417,-24-11-1647,2 22-44,-4 7 0,0 3-45,-3 5 890,4 6 1,3 5-1071,10-1 0,3 1 0,-9 15-405,21-11 1,5-3 314,8-11-756,13-3 0,5-2 756,5-6-442,9-6 0,1-3 622,-3-3 0,-2-7 0,-1-1 0,-7-2 0,-6-8 0,-3-1 0,-4 9 0,-10-6 0,-3 0 0,-5 8 1613,-10-14-1073,-2 20 1920,-16-1-2011,-15 32-449,9-12 45,8 15 0,3 1-45,4-2-225,7 2 1,1 0 134,1-4-540,21 13 630,-6-27-135,17 0 0,2-5-314,-2-8 134,16-8 0,-1-3-135,-14-8-234,7-6 1,-3-3 593,-15-3-274,-2-2 1,-1 0 363,-7-5 0,-11 5 0,-3 1 0,-9 6 0,-1 4 0,-1 3 0,-3 15 521,-8-13-251,15 26 1690,2 20-1690,10 7 0,4 5-225,0-8 0,3 2 134,3 4 1,2 3 0,1-5-90,5 12 60,1-13 0,5 4 0,-4-3 2018,1 13-1988,9-3 0,0-2 1660,-11-11-1750,12 0 450,-22-24-1,-2-32-628,-10 9 133,-1-16 1,-1-7-270,-2 0 1,-1 0 179,3 3 0,0 0-285,2 3 0,1-2 0,2 6 1643,8-7-1313,4 3 0,3 1 0,9 11 0,14-11 0</inkml:trace>
  <inkml:trace contextRef="#ctx0" brushRef="#br0" timeOffset="184696">13971 17748 6723,'-20'-19'1709,"8"1"-809,6 6-541,6-1 91,0 6-270,0-4-90,0 10 0,0-4-180,0 5-360,17 0 180,15 0 270,2 0-90,0 0 1,1 0-181,2 0-120,-4 0 0,6 0 0,-2 0 390,-1 0 0,0 0 0,8-3 0,-2 0 0,-15 0 0,-1-1 0</inkml:trace>
  <inkml:trace contextRef="#ctx0" brushRef="#br0" timeOffset="184930">14219 17513 7533,'-14'8'2158,"3"-2"-1798,8 32 0,6 15-360,-3-18 0,-1 1 0,2 3-820,0 1 1,1 4 0,1 0 0,2-3 651,3 3 0,3-2 1,0-3-1,-1-2 1,0-3-1,5-5 0,9-11 1,0 0-1</inkml:trace>
  <inkml:trace contextRef="#ctx0" brushRef="#br0" timeOffset="185397">14814 17699 7533,'5'-44'2698,"2"7"-1978,0 6-900,-1 17 180,-12-2-1080,-28 14 630,4 6 1,-4 4 419,2 4 0,-4 4 0,4 4 180,2 4 0,3 4 0,4 2-90,3 2 0,4 1 0,9-1 119,18 12 1,15-7-135,11-15 0,5-12 45,4-17 0,-2-11 90,-7-11 0,-7-7-1022,-14-5 1,-7 0 796,-2 11 0,-5 2-338,-18-18 383,13 38-180,-19-3 1,19 17-1,-8 28-225,16-6 0,7 2-540,10 9 1,4-1 944,-5-10 0,2-4 0,11-1 0,2-7 0,8-9 0</inkml:trace>
  <inkml:trace contextRef="#ctx0" brushRef="#br0" timeOffset="186330">15321 17612 7533,'-11'-33'1079,"-1"0"0,-3-14-1034,-10 41 0,-1 7-45,1 6-1639,-18 10 1,1 5-565,13 3 2696,6-3 0,-3 4 0,7 1-583,12-1 0,5 1 135,-7 2 0,6 0-823,20 8 0,6-5 778,4-7-135,9 0 0,2 1-1124,-2 0 629,-4 6 540,-28-7 958,-30-14 0,-12-5-913,-4-5 0,-1-6-1009,2-5 0,1-5 1099,3 4 0,11-7 994,27-12 1,14-3-1130,6 11 0,7 2 0,2-1 90,0-4 0,3-1 0,2-2 0,0 2-68,3 0 0,2 0 1,-1 0-1,-2 1 398,4-6 0,-2 1 0,-4 3-196,3 1 1,-13 4 1215,-25 5-811,-25 39-449,3-5 270,-2 20 0,3 11-210,13-16 0,3 2 0,1 3 349,1 5 0,0 4 1,2 2-1,1 1-535,3-6 0,1 1 0,2 0 0,0 0 0,1 0-180,1-3 0,1 0 0,1 0 1,-1-2-1,1-2 126,3 13 0,0-3 0,0-6-180,1 3 1,-5-21 9,-9-28 170,-7-9 0,-4-13 0,-1-3 0,-4-9 60,2 4 0,-2-7 0,1-1 149,4 5 1,2 0 0,0-3-75,0 0 0,-1-4 0,2-1 0,3 3-1138,6-4 1,3 1 0,2 3 1073,2-7 0,8 9-476,15 16 0,3 11-1001,1 13 1406,12 1-341,-16 12 881,-16 8 179,1 26-359,-21-15-135,-8 3 0,-3 1-45,-8-5-516,-12 0 1,-2-2 515,5-6-135,-2-9 0,1-3 997,12-4-1132,-12-6 180,31-6 1786,4-6-1966,18-2 45,12-1 1,2 1 44,7-1-335,-5 3 0,7-3 0,-5 2 515,-10 2 0,0 0-60,12-7 0,5-3 0,-6 2 1348,-11 8 1,-1-3-1259,4-7 0,2-6 0,-8 2 240,-6-6-90,-3-12-270,-56 26 90,11 17 44,-5 9 1,1 4-45,9 4 45,-5 5 0,4 3-45,15 2 45,-6 4 0,6 2-45,22-9 0,4 0 1004,-10 3 0,3-3-1589,25-3 1,8-8 44,-5-8 0,0-3-1189,0 2 1,1-3 1632,-1-2 0,-2-3 1,3-8-1,0-8 1</inkml:trace>
  <inkml:trace contextRef="#ctx0" brushRef="#br0" timeOffset="186580">16239 17649 7533,'0'-31'599,"0"0"1,-2-1 0,-1 9-420,1 22-540,-25 6 450,10 9 45,-9 10 0,0 4-225,2 10-1493,0 4 0,3 2 1403,11 1-45,0-7 0,4-1 1017,11-2-1242,30 0 270,-5-22-180,12-18 1,3-7 136,0-4-47,-13-4 0,4-5 0,-6 1 180,-9 6 0,-3-3 0,6-10 0,1-7 1,-5 4 89,-4-13 0,-5 11 0,0-6 0,-5 6 0,-10-11-175,4 8 1,-2 2-1,-16 0 1,-1 0 0</inkml:trace>
  <inkml:trace contextRef="#ctx0" brushRef="#br0" timeOffset="186796">16388 17290 7533,'-7'33'-60,"0"0"0,8 2 0,4 0 150,1-3 0,3 1-1385,6 9 1,0-3 1384,5 4 0,-10-2 0,-3-1 671,0-8-626,-1-3 0,-1-2-45,-3-12 731,3 3-731,-5-12 720,0-12-721,-5-1 1637,3-16-1546,-3 2-180,16-20-270,-3 13 45,10-1 1,4 1 44,7-3-202,0 2 1,1 0-1,-7 12 1,0 1-1,4-5 1,1 0-1</inkml:trace>
  <inkml:trace contextRef="#ctx0" brushRef="#br0" timeOffset="188895">6991 17277 7443,'-26'-12'1979,"-2"0"-1979,14 5-270,2-4-180,1 9 540,9-3 360,-3 5-270,5 0-180,0 0-180,5 0 180,-3 0-180,3 0 180,-5 0-180,0 0 270,0 5 90,6-3 180,-5 3-360,5-5 179,-6 0-89,0 0 0,5 0-90,-4 0 0,5 0 0,-6 0-359,0 0 269,5 6 90,-3-5 0,3 5 0,-5-6 359,0 0-89,6 0-270,-5 0-90,10 0 180,-4 0 0,16 0-90,-8 0 90,30 0 0,-21 0-180,2-3 0,0 0-90,-4 2 0,12-5 1,-20 6 448,-1 0-269,-8 0 0,-10 0 0,3 0-1709,-14 0 1350,7 0-721,-8 0 1080,10 0 0,-4 6 0,4 1 0</inkml:trace>
  <inkml:trace contextRef="#ctx0" brushRef="#br0" timeOffset="189147">7586 17067 7533,'-20'-35'1799,"3"8"-720,17 27-899,0 0 0,0 5 0,0 2 269,11 27-359,-3-10-720,3 11 1,2 4 629,-1-3 0,1 0 0,-3 0 0,0 1 0,2-2 0,0 0 0</inkml:trace>
  <inkml:trace contextRef="#ctx0" brushRef="#br0" timeOffset="190228">6843 14488 7533,'-14'42'-180,"1"-1"0,2-4 0,5 1 360,11 12 0,8-3 134,-2-17 1,4-7-135,17-5-360,-7-61 180,-17 2 0,-4-6 0,-4 10 0,-2-2 0,-1 1 30,-2-3 0,-2 1 0,-1 2 330,-4-6 0,-2 5-270,-11-3 450,13 60-361,7 8 1,4 5-135,6 13 0,1 1 90,-2-5 0,1-3 360,3-6 0,2-13-1125,-4-34 450,-2-11 0,-2-5-135,-4 1 1,-2 0 314,2-9 0,-2 5 0,-9 7 0,1-7 0</inkml:trace>
  <inkml:trace contextRef="#ctx0" brushRef="#br0" timeOffset="192130">9780 15753 7533,'-24'-5'449,"10"3"1,-3-9 90,16 10-90,-5-5-91,6 12-179,6-5-360,-5 10-89,10-9 89,-4 8 90,6-8 450,-1-2-181,-5-13-179,-2-6 180,-16 5 360,-19 14 180,-4 25-271,2 14-719,38-6 1,38-21 44,-12-16 0,0-6 225,1-7 0,-2-3 45,-7 1 0,-5-1-45,-13-6 180,-19 15 180,-14 24-360,8 6 179,14 0 91,23-6-360,13-24 450,-3-16 0,-10-11-360,-42 12 630,-21 37-541,21 13 1,6 8-270,7 12 1,10 2 179,14-8 0,7-3 0,4-3 0,5-6 0,1-18 0,0 1 0</inkml:trace>
  <inkml:trace contextRef="#ctx0" brushRef="#br0" timeOffset="193797">9954 15889 7533,'-26'-12'1349,"8"5"-1169,13 2 0,10 5 0,-4 0-90,16 0 0,-9 0-270,21 0 180,-14 0 90,20-6-180,-20-1 449,14-17-269,-15-2 0,-2 0 180,-12-14-180,-12 24-90,-9-3 0,-5 4 90,-5 12 0,-3 8 90,-8 9 0,1 8-45,8 8 0,8 6-45,13 5 0,12 1-46,17-8 1,10-6-90,12-11 1,5-10-361,4-11 0,-1-9 225,-8-6 0,-8-8 90,-8-11 0,-15-4 135,-25 5 0,-13 3 75,3 11 0,-4 2 0,-2 8-43,-9 9 0,-2 7 0,3 8-77,7 6 0,4 6 0,3 1 0,-4 12 0,10 4 0,19 4 0,-1 0 0</inkml:trace>
  <inkml:trace contextRef="#ctx0" brushRef="#br0" timeOffset="199278">8665 14712 7533,'-12'-20'-90,"0"-3"629,-1-7-89,6 2-360,2-2 630,5 7-630,0 9 449,-6-4-449,5 11-180,-16 1-90,9 6 1,-26 34-1,12-15-540,-7 19 1,0 4 899,-2-4-120,12-10 0,-2 3 0,3-3-60,-4 9-454,9-5 1,3-1 273,4-3-90,34 8 135,3-25 0,6-3-180,3 4 1,1-1 314,0-4 0,-1 0-180,-8 7 0,-6 1 90,-11 0 494,-10 10 1,-10 1-90,-19-7 0,-6-2-90,9 5 0,-3 0 17,-7-8 1,-4-3 0,3-2-63,-12 5-495,0-4 1,1-2 790,12-1-476,-15-1 0,39-17 0,2-3 0</inkml:trace>
  <inkml:trace contextRef="#ctx0" brushRef="#br0" timeOffset="200280">8938 14662 7533,'-33'-20'719,"-1"3"-539,20 17 450,-21 17-450,19-8 134,-7 12 1,0 4-135,7-2 90,-8 14 0,2 6-270,14-7 0,5 1-1233,1 6 0,4-2 1098,3-11 1,7-5-219,18-7 0,3-9-7,4-7-6,11-3 1,2-4 275,-15-6 0,-1-2 90,4 1 0,-1-4-30,-9-5 0,-2-5 0,-6-1-1229,-6-7 1,-3 0 1258,9 1 0,-5 0 20,-14-1 1,-8 6 69,-7 13 436,-21-3-706,-15 18 270,14 7 141,-9 11-411,31 1 3002,29-5-2912,31-14-45,-8-8 0,1-4 995,-10 3 0,1-2-950,12-4 0,-6 1 90,-15 6 90,19 8 810,-45 30-810,2 15-90,-2-18 0,4-3-270,36 8 90,1-32 135,-11-5 0,-1-5 45,12-20-135,-18 5 0,0-3-1504,5-9 1,-2-1 1535,-6 7 1,-1-2-942,2-14 0,-5 3 1314,-11 14-90,-11-17 0,-13 33-90,2 9-90,-7 12 89,11 16 181,4-2-45,1 9 0,3 3-180,4-8 0,3 0 1044,-2 6 0,5 0-1179,12-6 1,5-3-91,12-2 0,13-2 90,-15-14 0,-1-2 3167,10-2-3527,9-12 1,2-4-271,-6-2 570,-9-1 0,3-7 0,-5 2 60,1-13 225,-3 0 0,-3-1-225,-6 2 495,-14 3 0,-3 2-225,-3 8 179,-12-12 1,-10 29-90,2 0-90,-26 12 90,7 23-180,2-12 152,17 14 0,7 6-332,17 11 135,-4-21 0,5-2-225,11 1 0,6-6 550,6-12-460,17-3 1,3-4-532,-22-3 0,0-3 471,8-4 0,5-4 1,-5 0 104,-9 3 0,-1-3-375,8-11 0,2-6 1,-4 4 20,-8 9 1,-1 0 128,13-19 0,-3 3-180,-12 12 450,-16-2 0,-4 10 0,-10 1 0</inkml:trace>
  <inkml:trace contextRef="#ctx0" brushRef="#br0" timeOffset="200663">10177 14241 7533,'6'-26'-540,"-5"2"2879,16 6-2069,-14 10 539,19-3-809,-14 11 180,10 22-90,-6-11-90,-2 15 0,-2 4-90,6 1 45,0 6 0,1 1-45,0-6-135,-1 3 0,1-2 135,-1-15-359,9 16 359,-9-27 0,9-18 0,-14 1-90,-3-14 0,-1-3 180,-5 3-180,0-10 0,0-1 90,0 4-90,0-1 0,0 1 270,0 8 90,0-12-270,0 28 360,0 7-90,5 7 270,8 22-270,0-12 44,4 5 1,1 1-135,-2-6-45,10 0 0,-1 0 45,-7-3-90,7-5 0,1 0 0,2 3 0,15 1 0</inkml:trace>
  <inkml:trace contextRef="#ctx0" brushRef="#br0" timeOffset="201843">8603 16051 7533,'-19'-27'0,"-4"9"0,14 13 0,-13 21 0,14-1 0,-4 15 0,1 4 0,2 4-842,3-6 0,0 6 1,2-4 841,2-8 0,2 0 449,1 9 1,1 5 0,1-5-405,0-8 0,2-3 45,11 16 0,3-4 566,3-9-1016,8-9 0,3-7 0,-1-9 0,4-10 1,2-8 89,-10-10 0,-3-4 180,-1 3 0,-2-1-505,1-14 1,-6 2 684,-10 5 688,-3 5 0,-2 2-598,-2 6 809,-11-7-719,8 22 0,-14 2-180,16 10 180,-4 24-180,5-6 0,4 3 0,3 1-180,1 0 90,10-5 0,4-2-90,1-5 45,8-5 0,1-4-45,4-6-135,2-7 0,-1-2 45,0-6-45,-3-7 1,-4-3 1464,-8-4-1285,-9 0 0,-3 0-45,-4 5 360,-15-2 0,-4 2-360,-4 7 314,-13 1 1,-3 3-225,1 6 90,-7 8 0,-1 4-180,3 8 45,1 9 0,2 3-45,-1 11 45,10-1 0,3 1 757,7-1-937,7-2 0,5-2 45,10-14-315,14-1 1,4-4 314,6-12 180,12-12 0,1-4 0,0-1 0,-12-4 0,0 0 0</inkml:trace>
  <inkml:trace contextRef="#ctx0" brushRef="#br0" timeOffset="202212">9408 16001 7533,'-38'-28'2158,"8"6"-1798,6 33-180,10-2 180,-9 31-450,15-17 135,1 6 0,3 0-45,4-6-90,4 6 0,3-1 0,1-11 0,10 5 0,4-3 90,1-11-45,8-1 0,2-3-45,-3-10-180,5-1 1,-1-4 179,-4-9-90,0-6 0,-2-1 270,-6-3 0,-9 1 0,-2 0 90,-6 1-46,-19 7 1,-5 1 45,0 5 0,-22 1 0,-4 6 0,11 12-135,-12 0 0,1 5 45,13 11-135,-3 5 0,1 3 135,11 2-315,4 2 0,3-1 225,9-8-809,19 18 809,3-28-810,17-5 1,5-3 809,3 0 0,-5-6 0,0-3 0,2-3 0</inkml:trace>
  <inkml:trace contextRef="#ctx0" brushRef="#br0" timeOffset="202546">9830 16051 7533,'-41'-27'3148,"8"4"-2788,33-1-360,0 9 449,5-25-898,2 24 179,6-30 180,-1 24-270,0-24 270,-5 18-360,4-13 181,-9 20-451,14-14 630,-8 26 90,10-8-90,0 23 450,7 12-360,1 2 0,-2 5 0,-1 3 90,6 8 0,3-4 0,-1 0 0,0 3-180,6-11 0,0-2-270,-11-1-315,11-10 1,-1-4 224,-11-2 394,22-10 0,-28-7 1,-1-8-1</inkml:trace>
  <inkml:trace contextRef="#ctx0" brushRef="#br0" timeOffset="203327">10649 15666 7533,'21'-27'359,"0"-1"1,0 0 0,3-3 0,-4 0 44,-3 1 1,-5 3-315,-5 3 270,-12-16-360,-4 32-45,-14 3 0,-5 5 45,2 6-45,-16 12 0,-1 5-45,10 1-638,8-1 0,-2 4 0,4-2 818,-6 12 267,9-1 0,4 4-312,14-11 0,3-1-45,2 14 135,17-25 0,5-7-45,6-17-90,4-14 0,0-3-180,1-2 210,-15-1 0,2-7 0,-4 4-212,-6 8 0,-3-2 182,5-12 0,-1-6 0,-3 4 0,-5 12 0,-3-1 0,-2-12 0,-1-4 0,-1 5-90,-8-9 30,1 15 0,-3-3 1,2 4-121,-7-6-90,4 12 0,1 3 90,4 10-450,2 18 451,5 2 268,4 15 1,3 5-269,1 3 421,5-2 0,4 5 1,-2-4-63,5 10-120,2-9 0,5 4 0,-3-5-150,2 9 150,-2-14 0,5 2 0,-3-4-420,11 6 225,1-12 0,0-5 45,-8-6-230,-6-18 1,-3-4 229,-7 4 135,-6-18 0,-3-2 45,0 7 224,-4-9 1,-2-1-225,1 5 135,0 1 0,0 0-135,0 7-450,0-7 360,0 17 82,11 10-172,-3 4 0,21 21 180,-8-2-135,2-1 0,1 1-45,5 1 45,-3-6 0,0-3 45,2-6 180,13-2-180,-20-10 180,2-13-180,-16-3 449,-1-20-449,-6 13 180,-6-13-180,5 20-270,-5-2 270,6 16 1290,0 2-1290,6 10 360,17 8-270,-6 0-90,8 3 0,1-2 90,-3-5-45,8 3 0,2-2-45,-3-9-135,2 0 0,-1-2-45,-7-6 180,2-3 0,-1-3 0,-9-8 0,13-9 0</inkml:trace>
  <inkml:trace contextRef="#ctx0" brushRef="#br0" timeOffset="203462">11094 14910 7533,'-15'-13'449,"5"7"-449,28 0 0,7 6 0,7 0 0</inkml:trace>
  <inkml:trace contextRef="#ctx0" brushRef="#br0" timeOffset="204713">12260 14898 7533,'6'-30'719,"0"0"1,1-16 899,-1 17-1079,-12 8 89,-17-4-449,1 7-45,-9 13 0,-2 3-135,2 2-45,-12 12 0,0 5 225,5 12-495,-1 2 0,2 3 225,21-14 0,3 1-45,-9 14 1,4 0 134,10 1-45,3-9 0,4-1-45,8-6 0,22-2 90,-12-12 180,28-23 0,-28 8-46,4-13 1,-2-2 45,-10 1 90,3-6 0,-2 0-180,-8 0 135,1 2 0,-1 2-135,-2 3 359,0-13-359,-5 27-2159,3 2 1980,-3 13-91,10 28 90,2-12-45,6 6 0,3 0-45,6 0 90,2-7 0,5-3 0,-2-8 0,2-8-135,4-12 0,-1-10 45,-3-14 1,-7-9 268,-10 2 1,-5-4 0,-3 1-200,-2 9 1,-3 2-1,-1-2 170,-3-10 0,-2-1 0,1 8-60,-2-3 45,-4 2 0,2 2 45,7 14 90,-8-2-450,11 24 90,11 40 360,-3-8-391,1-4 0,3 6 1,2 2 120,2 4 0,2 1 0,3 2-220,-1-3 0,2 2 0,1 0 0,0 0-185,0 2 0,0 0 0,0-1 1,-1-3 344,3-1 0,-1-3 0,-4-3-255,-3 1 1,-11-12 404,-14-22 0,-16-10 0,-4-3 0,-4-4 0,5 0 0,-4-4 0,3 3 284,6 6 1,0-1-45,-5-10 0,-2-5 0,3 4 119,4 9 1,2-1-90,-12-20 0,6-3 138,15-7-678,25 14 0,7 2 180,-3 9 0,5 3 95,13 3 0,9 2 1,1 1-66,-1 1 0,0 2 0,3-2 150,-5 0 0,3-2 0,0 1 0,-3-2 89,-3 0 1,-2 0 0,-1-1 0,-3 1-150,4 2 0,-3 0 0,-13-4 1320,-22-24-811,-23 27-44,-16 5 0,-3 3-315,-3 0-778,10 10 1,-5 4 0,6-1 597,-13 3 0,14 2 0,-5 5 0,6 2-180,2 6 1,4 4-226,1 8 0,5 1 360,7-8 0,11-2-360,24 0 0,14-7 195,-5-17 0,4-7 1,-1 1 176,8 5 1,2-4-28,0-5 0,4-4 0,-9 0-30,0-6 360,3-7 0,-4-2 90,-15 1-180,-1-8 0,-4-1 90,-10 1-46,-3-8 1,-4-1 45,-14 1-60,4 8 0,-1-5 0,-1 5 150,-11-9-270,1-4 0,-3 3-270,-9 16 90,0-9-726,-1 39 726,26 9-270,-9 27 270,16-12 45,0 3 0,2-1-135,6-6 1436,4 7 0,6-2-1481,8-13 1,5-5-91,13 5 0,2-2 315,-10-5 0,-1-4 90,8-8 0,-4-7 629,-11-4 91,-13-1-900,-50 41 0,3-6-730,9 0 1,-6 6 0,-1 2 0,4-4 366,-6-1 1,-1 0 452,6-2 0,-4 4 0,-3 2 0,0-1 0,2-3 0,-9 3 0,0-4 0,-1 3 0,9-5 0,0 1 0,0 0 0,-1-1 0,1 1 0</inkml:trace>
  <inkml:trace contextRef="#ctx0" brushRef="#br1" timeOffset="211861">25933 6557 11522,'-18'-25'-2126,"-7"-11"1809,3 17 1,-4 0 300,0-1 0,0 1-63,3 6 0,0 1 114,-3 0 1,1 2-3313,-8 2 2490,0-10-33,-1 6 1030,20 5-774,-4 1 687,6 6-312,-12 6 546,9-5-194,-25 4 59,23 1-21,-10-5 0,-2 0 105,4 4-434,-12-2 1,0 0 345,5 3-535,-10 0 1,-1 1 431,4 5-497,6-6 1,-7 0-1,4 0 374,7 1 0,-1 0-17,-4-1 1,-8 1 0,0-1-1,5-1 399,-6-1 1,-2 0-360,5 0 0,-6 0 1,-3 1-1,1 0 1,6-1 232,3-1 0,5-1 1,-7 1-236,-1 1 1,-8 0-1,-3 1 1,0 1 0,3-1-1,6 0-12,-4 2 0,7-1 0,-8 2 15,7-3 0,-7 2 1,-4 0-1,-1 0 0,1 0 1,3 0-1,6 0 61,2 0 0,5-1 1,0 1-1,-6 1-67,1 0 0,-5 1 1,-3 0-1,-3 1 1,0 1-1,2-1 1,4-1-1,6 0-15,-4 0 1,8 0-1,-1 0 1,-6 2 13,2-1 0,-6 1 0,-3 1 1,-3 1-1,1-1 0,2 0 1,3 0-1,7-2 8,-3 2 1,7-2-1,0 1 1,-7 0-10,4 0 1,-6 0 0,-3 1 0,-3 1 0,1 0 0,1-1 0,5-1 0,5-1 27,-2 0 1,6-1 0,1 0 0,-6 1-9,3 1 1,-6 0-1,-2 2 1,-2 0-1,0 1 1,2-2-1,4 0 1,5-1-42,-12 2 1,7-1 0,-6 3 31,8-3 0,-5 4 0,-3 0 0,-2 1 0,2 0 0,3-1 0,6-2-34,-11 4 1,7-2-1,-5 3 13,12-4 0,-5 2 0,-2 1 0,-1 1 0,1 0 1,2-2-1,6-1-2,-11 4 1,6-2 0,-5 3-3,5-1 0,-4 2 1,-3 2-1,0 0 0,4-1 1,5-4 6,-2 2 0,6-2 0,-5 2-1,1 0 0,-5 4 0,-2 1 0,-1 0 0,3-2 0,5-3 19,-1 1 0,5-3 0,-6 2 7,3 0 1,-6 4 0,-3 1 0,0 0 0,3-1 0,5-5-80,-3 2 1,4-4-1,-4 3 44,3 0 1,-5 3 0,-3 2 0,1 1-1,2-3 1,5-3-36,-1 1 1,4-4 0,-4 4 45,4 0 1,-6 3 0,-1 2-1,-1 1 1,4-3 0,4-3-71,1 0 0,4-4 0,-4 4 58,3-1 1,-4 3-1,-3 2 1,1 1 0,2-3-1,5-3-29,0 0 0,4-3 0,-2 4-7,-5 3 1,-3 5 0,-2 1-1,2 0 1,6-5 127,-2 4 1,2 2-96,1 1 1,-4 5 0,1 1 0,6-6 13,6-3 0,2 1-71,-2 11 1,-1 6 0,4-6-45,6-13 0,3 1-32,3 12 1,4 6 0,0-5-32,-3-13 1,4 0-12,7 12 1,7 6 0,-2-6-10,-4-13 1,2 1-14,8 12 0,5 6 0,-1-6 17,-5-12 1,2 0 119,0 4 0,4 7 0,1-1 0,-3-6 80,0-2 0,3-1-45,4 5 0,6 6 0,0 0 1,-4-7 108,-3-4 1,2 0-43,-1-5 0,5 4 1,3 1-1,-2-1 1,-5-4 59,5 7 0,2 0-39,-3-6 0,6 3 0,3 1 0,-2-1 0,-5-3-6,-6-4 1,-3-2 0,4 2-22,1 0 1,6 2 0,3 2-1,0 0 1,-3-2 0,-5-3 20,1 0 0,-5-3 0,5 2-25,1 0 1,6 2 0,2 2 0,1 0 0,-2-2 0,-7-2 15,1 0 1,-5-3 0,6 2-6,0-1 0,5 2 0,4 0 1,1 1-1,-4-2 0,-6-2 2,2 1 0,-6-3 0,6 2-17,0-2 1,7 2 0,3 0 0,0 1 0,-3-2-1,-6-2 17,1 0 1,-5-1 0,6 1-2,-1-2 0,7 2 1,3 0-1,1 1 1,-4-2-1,-6 0-3,1 1 0,-6-2 0,7 1-2,-7-4 0,5 0 1,4 1-1,1 0 1,-1-1-1,-3 0 0,-6-2-26,10 5 1,-7-2 0,7 0 25,-6-3 1,5 0-1,5 0 1,0-1-1,0 1 1,-4-1 0,-6-1 5,8 2 1,-6-1 0,7 0-21,-8-1 0,5 0 0,4 0 0,1 0 0,0 0 0,-5-1 0,-4 0 16,9 1 1,-5-2 0,5 1-19,-8-1 1,5 1-1,4-1 1,2 1-1,-2-1 1,-3 0-1,-6-1 12,-1 0 1,-5-1 0,-1 0 0,7 0-15,-3 0 0,6 0 0,3 0 1,2 1-1,0-1 0,-2 0 1,-3 0-1,-6-1 12,4 0 0,-7-1 0,0 0 0,7 0-14,-1 1 1,5 0-1,4 0 1,2 0-1,0 0 1,-1 0-1,-4-1 1,-6 0 163,3-1 1,-5 0 0,-1-1 0,8 0-174,-9 2 1,6-1 0,3 1 0,2-1 0,2 1 0,-2-1 0,-1 0 0,-4 0 0,-4 0-1,9-2 0,-6 0 0,0-1 0,8 1 29,-14 1 1,5 0 0,3 0 0,3 1 0,1-1 0,0 0 0,-1 0 0,-3 0 0,-3 1 0,-4-1 15,13 0 1,-7 0-1,-1 0 1,9 0-33,-14 0 1,4 0 0,4 0 0,2-1 0,1 0 0,0 1 0,0-1 0,-4 1 0,-2 0 0,-5 1-190,14 0 1,-8 0 0,1 1 0,7-1 185,-14 0 1,4-1-1,4 1 1,3-1-1,0 0 1,1 0-1,-2 0 1,-2 0-1,-3 1 1,-4 0-168,6 0 1,-6 1 0,-1 0 0,1 0 0,6-1 185,-6 0 1,4 1-1,4-2 1,2 1-1,1 0 1,0-1-1,-1 1 1,-2 0-1,-4 0 1,-5 0-5,6 1 1,-6 0-1,-2-1 1,2 1 0,5 0-23,-1 0 1,5-1-1,3 0 1,2 1 0,1-1-1,-1 0 1,-2 0 0,-4 1-1,-5 0-10,11-1 0,-8 1 1,0 0-1,6 1 17,-11-1 1,4 0 0,4 0-1,1 0 1,1 0 0,-1 0 0,-2 0-1,-4 0 1,-3 0 3,9 0 1,-6 0 0,0 0-1,6 0 7,-5 0 1,5 0 0,3 0 0,2 0 0,1 0 0,-3 0-1,-4 0 1,-5 0-3,4 0 1,-7 0 0,1 0 0,6 0-39,-9-1 1,5 1-1,3-1 1,3 1-1,0-1 1,-1 0 0,-1 1-1,-5-1 1,-3 0-13,8-1 0,-7 1 0,1-1 0,5 0 13,-4 0 1,6 0 0,3 0-1,2 0 1,-1-1 0,-1 1 0,-4-1-1,-5 1 88,4-1 0,-6 0 0,0-1 0,5 0-52,-6 1 1,4-1 0,4-1 0,1 0 0,0 1 0,-2-1 0,-4 1 0,-4 0 30,5 0 0,-7 0 0,0 0 0,5-1-35,0-1 1,6-1-1,2 0 1,1-1-1,-1 0 1,-3 0-1,-5 1 45,10-1 0,-6 1 1,6-1-47,-13 1 0,5-1 1,3-1-1,1 0 1,-1 0-1,-4 1 1,-4 0 37,9-2 1,-7 1 0,6-1-24,-4 1 0,7-2 0,2 0 0,-1-1 0,-2 2 0,-7 0-76,2 0 1,-7 1-1,7-3 7,-3 1 1,7-2 0,3-2 0,0 1 0,-3 0 0,-6 2-8,3-1 0,-5 1 1,5-2 28,-4 0 1,5-2 0,4-2-1,-1 0 1,-3 1 0,-6 2-142,3 0 0,-6 2 0,4-4 139,-2-1 1,5-4 0,2-1 0,-1-1 0,-2 0 0,-7 4-101,1-1 0,-6 2 0,4-4 163,-1-1 0,3-3 0,3-3 0,0-1 0,-4 2 1,-5 3-68,0-1 1,-4 2 0,1-4 61,2-5 1,3-5 0,0-3-1,-1 2 1,-5 5-51,-4 4 0,-5 3 0,2-4 43,-1-4 0,0-7 1,1-1-1,-2 2 0,-3 6 146,3-6 0,-5 0-240,-2-3 0,0-7 0,-1 0 1,-3 7 251,-1 0 1,-3 0-116,-2 1 1,-1-7 0,-1 0 0,-1 6-4,0-4 1,-2-1-97,0 13 1,-2-5 0,-1-2 0,0 2 0,2 5-16,-2-12 0,-1 0-103,-1 7 1,-3-7-1,-1-2 1,0 1-1,3 8-16,3 6 1,0 6-1,-2-6 106,-3 1 1,-4-7-1,-2-2 1,0 1-1,1 2 1,2 5 247,0-1 1,2 5 0,-4-4-155,-2 2 1,-4-5 0,-2-3 0,0 1 0,1 1 0,3 6-162,-1-2 1,2 4 0,-4-4 88,0 2 1,-3-3 0,-4-3 0,0-1 0,-1 1 0,0 2-112,1 2 0,0 0 0,-1 1 0,-1 0 0,2 1 1,-1 0 120,-1-2 0,1 1 0,-1 0 1,-1 0-1,-2-3-22,4 7 1,-2-2 0,-2-2 0,-1 1 0,0-1 0,2 3 0,3 2 0,3 4 27,-9-7 0,4 5 1,-5-3 10,9 8 0,-3-3 0,-4-2 1,-2-1-1,1 0 0,1 1 1,2 2-1,5 3-22,-2-2 0,4 4 1,0 0-1,-5-3 26,1 2 0,-5-3 0,-2-2 1,-3 0-1,1-1 0,1 2 1,3 1-1,4 4-12,-2-2 1,4 3-1,1 1 1,-6-3 4,2 1 0,-5-1 0,-2-3 0,-3 0 0,0 0 1,1 1-1,4 2 0,3 3-11,-4-2 1,5 3 0,-1 1 0,-6-3-16,9 3 0,-6-2 0,-2-2 0,-2 0 0,-1-1 0,0 0 1,2 2-1,4 1 0,4 2-52,-9-2 1,7 2 0,-1 1 0,-6-3 67,7 3 1,-4-2-1,-4-2 1,-2 0 0,-1-1-1,1 1 1,2 1-1,3 2 1,5 2-16,-8-1 0,7 3 0,-1 1 0,-7-3 24,8 2 0,-5-2 1,-4-1-1,-2-1 1,-1 0-1,0 1 1,3 0-1,3 2 0,5 2-15,-10-2 0,7 3 0,-1 0 0,-6-2 13,7 3 0,-4-2 0,-5-1 1,-1 0-1,-2-1 0,2 1 0,1 1 1,5 0-1,5 3-43,-8-3 1,7 3 0,1 1 0,-8-2 63,8 3 1,-5-1 0,-5-1 0,-1 0 0,-1 1 0,0 0 0,3 0 0,3 2 0,6 0-13,-8 0 0,6 3 0,1-1 0,-7 1 2,7 0 1,-5-1 0,-4 1 0,-2-1 0,-1 0-1,0 1 1,3 0 0,3 1 0,6 0 15,-11 0 1,7 2 0,0 0 0,-8 1-26,14-1 1,-5 1 0,-4 1 0,-3-1 0,-1 1 0,0 0 0,2 0 0,1 0 0,4 0 0,5 0 6,-6 1 1,6-1-1,3 1 1,-3 1 0,-7 1 2,7 0 0,-4 1 1,-4 0-1,-3 2 1,-1-1-1,-1 2 1,1-1-1,0 0 1,3 0-1,3 0 1,5-1-42,-5 0 1,6 1-1,2-1 1,0 0-1,-3 1 1,-6 1 42,9-1 0,-3 1 0,-4 1 0,-2 0 0,-1 1 0,-2 0 0,0 0 0,0 1 0,1-1 0,2 0 0,2-1 0,2 0 0,4-1 0,-13 3 0,6-2 0,3 0 0,0 1 0,-4 0 0,-6 2 0,15-4 0,-2 2 0,-3 0 0,-3 0 0,-1 1 0,-2 1 0,-1 0 0,0 0 0,1 0 0,0 0 0,1 0 0,1-1 0,3 0 0,3-1 0,3 0 0,-14 3 0,7 0 0,3-2 0,1 0 0,-2 1 0,-3 2 0,-6 1 0,16-5 0,-3 1 0,-2 1 0,-2 1 0,-2 0 0,-1 1 0,-2 0 0,0 1 0,-1 0 0,1-1 0,-1 1 0,1 0 0,1-1 0,1 0 0,2 0 0,2 0 0,2-2 0,3 0 0,-12 4 0,4-1 0,3 0 0,2-1 0,1-1 0,0 1 0,-2 1 0,-1 0 0,-4 1 0,4-1 0,-2 0 0,-1 1 0,-2 1 0,-1 0 0,-1 0 0,0 0 0,1 0 0,1 0 0,0 0 0,2-1 0,2 0 0,3-2 0,-2 3 0,0-1 0,-1 0 0,1 0 0,0 0 0,0 0 0,-1 0 0,1 0 0</inkml:trace>
  <inkml:trace contextRef="#ctx0" brushRef="#br0" timeOffset="226744">12396 11675 7533,'31'-25'0,"6"-5"0,0 1 0,3-1-1093,-12 10 1,1 0 0,0-1 297,-1 0 1,-1 0-1,2 0 705,0 0 0,1 1 0,-3 3-494,-3 2 1,-1 2 538,6-5 0,2 1-128,11 3 1,-1 3 172,-15 1 0,0 1 0,13-1 0,-2 2 0,0-5 0</inkml:trace>
  <inkml:trace contextRef="#ctx0" brushRef="#br0" timeOffset="228112">22338 10212 7533,'24'-24'2158,"-9"4"-1978,3 2 180,-2 1-270,-13 3 270,14-21-540,-22 2 0,10 0-629,-33-1 359,6 20 360,-15 7 540,-5 25-540,20 4 269,8 6 1,0 8 0,2 2 0,4 8 0,4 2 0,1 4-805,2-12 1,0 3 0,1 0-1,0 0 1,1-1 646,0 2 1,1 0-1,0-1 1,3 1-1,2 6 1,2 2-1,1-2 1,-1-7-193,2-2 1,-1-1 146,-3-3 1,0 5-1,-1-1 1,-3-5 22,-2 2 0,-6-4-407,-9 8 0,-7-6 407,-2-18 0,-3-7 0,-2-8 0,0-6 0,-14-4 0</inkml:trace>
  <inkml:trace contextRef="#ctx0" brushRef="#br0" timeOffset="228329">21941 10733 7533,'-35'-22'2518,"13"16"-2068,20-5-135,21 13 0,12 5-525,3-4 0,6-1 0,3 0-610,1-3 1,4-1 0,0 0 0,-2 0 523,3-1 1,-1 1 0,0-2-1,-8 1 1,1-2 0,-1 1 0,-4 0-1,1 1 1,0-1 0</inkml:trace>
  <inkml:trace contextRef="#ctx0" brushRef="#br0" timeOffset="228896">23441 10398 7533,'-24'-17'45,"0"0"0,-15-11-225,56 34 629,-8 1-134,18-3 0,3-1-135,2 2-90,-1-2 0,6-2 0,-2 1-506,-4-2 0,3 1 461,2 0 0,7 1 0,1-1 0,-5 0-368,5 0 1,2-2 357,-8 2 1,5-1 0,3 0 0,1 0 0,-3-1-59,2 0 1,-1 0 0,0 0 0,2-1-50,-3 1 0,1 0 0,1 0 0,-1-1 0,-2 0 4,4 0 1,-2 0-1,-2-1 1,-4-2-324,11-7 0,-9 0 301,-7 3 810,-39-30-360,-26 22 0,-3-18-271,-3 21 969,8 3-1777,15 11 1634,2 0-915,6 0 825,28 0-735,7 5 0,3 1 0,15 8 0,-16-2 0,5 2 0,-7 1 0,2 14-225,-1 1 0,-8 3 180,-23-4 0,-6 0-433,4-2 0,-5 0 388,-12-3 0,-8 0 0,1-3 0,-3-3 0,-2-2 0,2 0 0,-1 1 0,1-1 0</inkml:trace>
  <inkml:trace contextRef="#ctx0" brushRef="#br0" timeOffset="229746">21172 10671 7533,'0'-25'-180,"0"6"1079,6 7-719,1 6 540,16 0-450,-8 5 179,9-4-179,-17 5-180,-2 0-360,-27 5 180,0-4 90,-8 4 0,-11 1 0,-2 0-45,2-1 0,-1-1 0,-4 1 0,-1 0-286,5 0 0,-2 1 1,-1-1-1,-1 1 0,-1-1 1,-1 0 355,5-1 1,-2 0 0,0 0-1,-1 0 1,1-1 0,0 1-1,2-1 110,-2 1 0,-1-1 0,2 0 0,0 0 0,2 0 0,3-1-113,-6 0 1,2 0-1,4-1 1,3 0 67,-43-1 0,79 0-180,7-6 180,11 5-135,7-7 0,3-1 135,10 1-753,0 1 1,0 2 572,2-1-315,-7 3 1,-1 1 2233,4 0-2054,-7-1 0,-1 1 46,-5 2-181,0 0 720,-18 0-91,-27 0-269,11-17 0,-12 8 180,17-20 90,12 15 850,-5 1-1030,10 8-90,-4 27-90,-5 4 0,-2 3-89,-2 16 134,-3 3 0,-2 1 0,3-18 0,1-2 135,-3 4 0,1-1-1,4 3 1,1-6 0,-6-13 990,1 1-541,-13-57-449,2 14-200,3-3 0,-2 0-385,0 6 0,-1 3 315,-11-15 180,1 11 0,-1 2 0,-13-5 0,13 12 0,-1 0 0</inkml:trace>
  <inkml:trace contextRef="#ctx0" brushRef="#br0" timeOffset="251112">1624 11006 7533,'33'-15'-420,"0"1"0,-7 4 0,2-2 390,1-7 0,3-5 0,0-2-563,5-3 1,0-2 0,1-3 628,-11 8 0,1-3 0,1-1 0,-1-2 0,0-1-222,0 1 1,-1-1-1,1-2 1,0-1 0,-2 0-1,-1-1 231,-2-2 0,0 0 0,-1-2 0,-1 0 0,-2-1 0,-1 0-15,0-2 0,-1 0 0,-2 0 0,-1-1 0,-1-1 0,-3 0-60,-1 1 0,-1-1 0,-1-1 0,-3 1 0,-1-1 0,-3 1 15,-3-1 0,-2 0 0,-2 1 0,-2-1 0,-2 1 0,-1 0 0,-3 1 0,-1-1 0,-2 1 0,-2 0 0,-1 1 0,-2 1-87,1 7 0,-1 0 0,-1 0 0,-2 1 0,-1 1 1,0 1-1,-1 0 102,-1 0 0,0 1 0,-2 1 0,-1 0 0,0 1 0,0 1 0,0 0 15,-6-4 0,0 1 0,0 1 0,-1 0 0,0 2 0,0 0-138,3 4 0,0 0 1,-1 1-1,1 1 1,-1 1-1,0 1 141,-4-3 0,-1 0 0,1 1 0,-2 4 0,1 4-16,1 5 0,-1 2 0,0 4 1,0 3-1,1 3-20,0 4 0,1 4 0,-1 3 0,2 2 0,-1 3 63,4 2 0,0 2 0,0 2 0,0 3 0,2 1 0,2 2-27,-1 3 0,2 2 0,1 2 0,1 2 0,2 1 0,0 0 26,2 2 1,1 2 0,1 0 0,1 2 0,3 0 0,1 1-20,5-6 1,1 0 0,2 2 0,1 0 0,1 0-1,2 0 1,2 0-26,2 7 0,2 0 0,2 0 0,3 0 0,1-1 0,1 0-15,3 0 0,0 0 0,3 0 0,2-1 0,1-1 0,3-2-75,1-2 0,3-1 0,1-2 0,2 0 0,1-3 1,2-1 93,0-5 0,1-1 0,2-1 0,1-3 0,1-1 0,1-4-130,6 1 0,2-4 0,1-3 0,-1-2 0,-1-2 5,0-2 0,-1-3 1,-1-2-1,-1-3 1,9-4-1,-2-3 1,-5-2-1,-7-2 0,0 0 1</inkml:trace>
  <inkml:trace contextRef="#ctx0" brushRef="#br1" timeOffset="254443">21830 9593 7690,'-50'0'-1,"21"-1"1,-3 2-855,-12 1 1,-2 1-785,4-2 1,2-1 454,2 3 1,2 0 1015,2-3 0,6 0 168,10 0 0,-22 0 0,26 0 0,-4 0 0,0 0 0,-1 0 0</inkml:trace>
  <inkml:trace contextRef="#ctx0" brushRef="#br1" timeOffset="255278">20367 9555 7690,'-47'13'-314,"0"-1"1,-1 1-1,4-2 1,0-1-1,7 0 321,10 0 0,2 0 54,-8-1 0,4-2 54,5-5-91,-12 3 439,18-10-461,11-2 452,2-6-384,5 6-10,11-4 15,-3 4-3352,21 1 3050,-8-6-1323,26 11 1381,-13-10 181,1 7 0,0 1-62,8-4 65,-10 2 1,4-2 0,-3 3-5,-8 3 1,1-1-8,6-3 1,7-3 0,1 0-1,-6 2-3,3 1 1,0 0 1,3-1 0,7-2 0,0 1 0,-6 0-5,2 0 1,0 0 2,-1 2 0,6 1 0,1 0 0,-8-1-2,0-1 0,-1 0-21,0 2 0,7 2 1,-1-1-1,-6-1 21,0-2 1,0 0 0,-1 3 1,6 0 0,1 0 0,-7 0-1,4-4 1,-1 1-1,-1 3 1,6 0-1,0 0 1,-7 0 0,1-3 0,-1-1-1,1 4 0,8 0 0,-1 0 0,-7 0 0,0-3 1,-1 0-1,1 2 0,8 1 0,-1 0 0,-5 0 0,0-3 0,0 0 0,1 1 0,7 1 0,1-1 0,-8 1-1,1-3 1,-1 0 17,-7 2 1,7-1 0,1 0 0,-1-1 0,-7 2-19,11-2 1,0-1-1,-10 2 0,5-1 1,3-1-1,-3 1 1,-5 1-1,9-2 1,1 1-1,-11 1 1,7 0-1,1 0 1,-1 0 0,-7 1 44,8-2 0,0 0-45,-6 2 1,7-1 0,2 0 0,-2 0 0,-7 0-1,-5-1 1,-5 0-1,5 0 1,6 1 0,7-1 0,3-1 0,-3 1 0,-6-1-1,-6 0 0,-4-1 0,4 0 16,1 2 0,5 0 0,2 0 0,1 0 0,-2 0 0,-7 1-16,2-2 1,-5 1-1,5 0-2,2 0 1,6-1-1,5 0 1,-1-1-1,-3 2 1,-7 1-4,-1 0 1,-6 1 0,6-1 0,1 0 1,6-1 0,3-1 0,0 1 0,-4 0-1,-5 2-3,-3 1 0,-4 1 1,4 0 1,0-1 1,6-1 0,3 0 0,0 0 0,-3 1 0,-6 0-5,1 1 1,-6 0-1,6 0 5,-1 1 0,6-1 0,3-1 0,0 1 0,-3 0 1,-6 1-12,0-1 0,-4 1 0,4 0-5,0 0 0,6 0 1,3 0-1,0 0 1,-3 0-1,-5 1 9,1 0 1,-5 1-1,6-1-7,-3 0 0,6-2 0,3 0 0,0 0 1,-3 0-1,-5 0 10,3 0 1,-5 1 0,5-1-7,-1-1 0,6 0 0,3 0 0,0-1 0,-3 1 0,-6 1 15,2 0 0,-5 1 0,6-1-75,0 0 0,5 1 0,5-1 0,-1 0 0,-3 0 0,-7 0-423,2 1 1,-7 0 0,5-1 497,6 2 0,4 0 0,0-1 0,-6 0 0,4-4 0,-5 0 0,4 3 0,0 0 0</inkml:trace>
  <inkml:trace contextRef="#ctx0" brushRef="#br0" timeOffset="256593">29267 8465 7533,'13'-20'-450,"-6"20"720,-2 43-135,-4-5 0,-2 5-135,1-6 0,0 3 0,0 1-193,0 7 0,0 0 0,0 0 163,1-6 0,1-1 0,1-2 30,1 12 0,4-10 501,11-16-501,1-67-180,-8 2 30,-11 7 0,-4-4 0,-1 5 150,-4-8-180,1 5 0,-1-5 1,0 6 89,-6-7-60,5 6 0,-1-5 0,0 7 60,-5-1 135,0-12 0,1 1-135,0 13 135,7 2 0,2 2 315,-1 13 437,6-1-617,0 16 180,6 5-450,6 2 0,13 16 180,1-7-1729,-3 6 1,1 1 1433,10 0 115,6 3 0,2 1 31,-20-13 1,1-1-32,16 3 0,7 0 1,-5-1-110,-11-1 1,2 0 153,3-3 0,8-1 0,2 1 0,-2-2-517,-1-1 0,0-2 0,-1 0 0,0 0 562,5 3 0,0 0 0,1-2 22,-1-3 1,5-1-1,-4 0 1,-9-1 1955,10 4-1708,-9-8 0,-3-2 104,-17 3-104,-7-10 409,-12 10-320,-29-5-404,-8 12 0,-4 4-45,6-3 0,-2 2-30,-6 7 0,-5 6 1,5-3-164,11-3 1,0 0 102,-3 4 0,-4 5 0,-1 0 0,5-4 8,-3 0 0,0-2 1,-2 4-1,-4 2 0,4-3 1,3-3-1,0 0 0</inkml:trace>
  <inkml:trace contextRef="#ctx0" brushRef="#br1" timeOffset="258010">20181 9568 12624,'-25'0'-720,"6"0"91,-15 0 629,12 0 90,-14 0 0,22 0 0,-8 0 0,19 0 89,-19-6-266,19 5 362,-13-10-231,3-1-256,5-2 432,-14-20-261,15 7 0,0-6-65,-5-6 1,-2-4-1,-1-3-714,3 1 1,1-3 0,0-1 0,0 2 557,0 6 0,2 2 0,-1-2 0,0-5 224,1 4 0,0-5 0,-1-2 1,1-3-1,0 2 0,0 0 1,2 4-535,-1-4 1,0 3 0,2 0 0,-1 0 0,0-2 486,0 3 0,-1-1 0,0-1 0,1-1 0,-1 0 0,2-1-166,0 4 1,0-1-1,1-1 1,-1 0 0,2 1-1,0 2 1,0 1 91,1-3 1,1 3 0,1 1 0,0-1-1,0-2-34,0-3 1,1-2-1,0-1 1,0 0-1,1 3 1,-1 3 192,0-2 0,0 2 0,1 4 0,1 0 0,3-6 0,2 2 0,-3 9 1205,-2 7-1034,1 4 0,-1 1 1821,-2 10-2312,0-3 1512,0 18-1190,-5 13 141,-2 11-173,0-3 3306,-4 19-2665,4 4-2163,1-7 0,-1 1 1629,1-9 1,0 2-5,0 16 1,0-2-148,-1-1 70,3-11 0,0 5 0,1 0 10,0-3 1,1-1 0,0 1-449,-2 4 0,0 1 1,-1-2 416,-1 7 0,0-4 62,4-10 1,-3-11 518,-6-23 16,10-10-652,-5-15 95,17-19-49,-2 25 2753,8-12-2507,-4 20-264,-1-4-180,17 0-39,-12 10 389,28-9 43,-18 18 1,1 3 860,10-1 0,2 0-785,7 1 1,-1 1 60,-9 1 1,-4-1-158,10-5 549,-26-22-642,-23 5-1687,-14-15 1,-5-5 1378,10 16 1,-3-1 199,-5-3 0,-6-2 0,-3-1 1,1 3-185,-9-4 0,-1 4 1,1-1-1,3-1 0,1 1 1,-1 1-1,-2 6 0,1 0 1,-1 0-1</inkml:trace>
  <inkml:trace contextRef="#ctx0" brushRef="#br0" timeOffset="289810">28214 17166 6813,'-37'5'1169,"5"8"-1259,2 6 180,16 0 90,-3-1 180,16-11-270,-4-1 270,21-12-270,-1-1 135,17-9 0,5-2-136,-13 6 1,3 0-910,8-3 1,7-3 0,2-1 0,-4 2 780,-6 4 1,-2 1 0,6 0-37,2 1 0,8 0 0,4-1 0,1 0 1,-3 2-1,-6 1-1011,8 0 0,-6 3 0,4-1 1086,-6 2 0,5 0 0,1 0 0,-2 1 0,-5 1 0,0 2 0,-3 2 0,-1-1 0,1 0 0,-1 0 0,1 0 0</inkml:trace>
  <inkml:trace contextRef="#ctx0" brushRef="#br0" timeOffset="2.04358E6">12099 6049 26,'0'-25'720,"0"5"2286,0 3-2106,11 54-720,-3 7-154,-2-12 0,0 7 1,0 4-1,0 1-134,-3-2 0,-2 2 0,0 1 0,0 1 0,1 2-48,0-2 1,0 1-1,1 2 1,-1 0-1,-1 0 1,0-1 5,-2-2 0,0 1 0,-1-1 0,0 0 0,-1-1 1,1-3 149,-1 10 0,0-2 0,0-3 0,-2-5 0,-3 5 0,-3-11 0,-7-8 0</inkml:trace>
  <inkml:trace contextRef="#ctx0" brushRef="#br0" timeOffset="2.04381E6">12148 6358 7533,'25'-30'584,"-1"-1"1,0 0 0,11-3-1,1 15-494,-5 29 0,-4 15-180,-14 4 0,-5 6 0,-5 2-210,-5 8 0,-8 3 1,-2-1 3,-4 0 1,-4-2 0,-2-3-65,-3-5 0,-4-4 0,1-5 360,-1-6 0,-1-7 0,-17-11 0,29-23 0</inkml:trace>
  <inkml:trace contextRef="#ctx0" brushRef="#br0" timeOffset="2.04401E6">12558 6321 7533,'-35'20'854,"14"0"1,4 5-586,11 7 1,3 5-540,-2-4 0,0 2 1,3-1 269,8 7 0,5-2 0,-5-9 0,4-8 0,26-18 0</inkml:trace>
  <inkml:trace contextRef="#ctx0" brushRef="#br0" timeOffset="2.04418E6">12607 5962 7533,'-27'-3'0,"5"0"0,26 28 0,8 7 0,-2-5 0,2 2 0,-1 0 0</inkml:trace>
  <inkml:trace contextRef="#ctx0" brushRef="#br0" timeOffset="2.04441E6">12966 6197 7533,'-26'1'1092,"0"0"0,-2 13 0,4 10-1075,11 6 0,4 7 1,0 2-945,-4 6 1,0 3 0,1-2-4,4-3 1,2-2 0,0-2 273,-4 4 1,3-6-1,7-4 1,0-33 0</inkml:trace>
  <inkml:trace contextRef="#ctx0" brushRef="#br0" timeOffset="2.04459E6">12756 6284 7533,'-34'-15'3276,"6"5"-6553,45 45 2205,-8-12 713,10 8 0,2 1-450,1-1 364,4 6 0,1 0-544,2-5 819,2 2 1,1 1 0,-2-1 0,-7-10 0,0 0 0</inkml:trace>
  <inkml:trace contextRef="#ctx0" brushRef="#br0" timeOffset="2.04503E6">13214 5962 7533,'-14'-44'209,"0"0"1,8-3 0,12 10 240,18 26 0,8 7-300,0-2 0,5 3 0,0 5-704,0 7 1,-1 7-1,-3 5 134,0 10 1,-5 7-1,-8 5-156,-13-3 0,-7 5 0,-4 1 0,-4-1 468,-2-6 0,-3 0 0,-2 0 0,-2-1 0,0-1 378,-6 5 0,-1-1 0,-2-2 0,1-4 248,-4-3 0,0-4 1,11-3-699,17 8-360,30-34 0,12-9 540,-6 6 0,3-1 0,-1 0 0,-2-1 0,-1 0 0,-1-1 0,9-2 0,-1 0 0</inkml:trace>
  <inkml:trace contextRef="#ctx0" brushRef="#br0" timeOffset="2.04563E6">13995 5863 7533,'-20'-18'809,"0"1"1,-9 17-361,25 27 1,8 14-540,1 1 0,1 7 0,1 2-730,-1-5 1,1 4 0,-1 0 0,2-1 462,-1-1 0,2 0 1,-1-1-1,-1-3 147,2 5 0,0-2 1,-7-12 700,-13-6-491,-8-53 0,-1-21 0,5 7 0,1-5 0,2-2-348,1 4 1,0-1 0,2-1 0,4 1 347,4 2 0,4 1 0,3 1 0,2 2-880,7-5 0,5 2 1,2 6 879,9-3 0,5 13 0,7 20 0,-2 11 293,-16 3 1,-4 6-294,0 10 0,-6 6 0,-13 11 0,-8 3 0,-3-1 0,-3 0-28,-1-10 0,-2 0 0,-1-3 253,-3 1 0,-1-5 823,-10 7-688,17-19 2151,30-21-2511,19-7 0,5-2 0,-10 2 0,0-1 0,2-2 0,0 0 0,0 0 0</inkml:trace>
  <inkml:trace contextRef="#ctx0" brushRef="#br0" timeOffset="2.04678E6">14603 6247 7533,'0'-39'1169,"0"-2"-269,0 15-541,0 1 181,0 7 180,0 0-720,-5 4 0,-2 2 0,-11 1-90,-7 10 180,-12 1 89,-7 18-179,21-4 0,2 3-89,-11 16 89,8 3 44,14-8 1,3 2-135,3 3 1,5 0 44,3 4 0,4-2-90,0-5 0,6-6-45,19-10 0,3-11 90,-11-9 0,0-4 45,7 3 0,-2-3 45,-11-6 0,-2-4 0,6-15 90,-9-4-179,-5 11 1,0 1 178,-2-7 0,-2-7 90,-5 22 0,-5 0-180,-2 7 90,0 12-90,-4 12 357,9 13-447,-9 12 90,10 13-3277,-5-10 3072,6 1 25,6-11-270,6-4 90,8 5-539,10-17 179,2-3 360,-6-22-89,3 2-181,-4-20 270,1-2 450,-13 6 0,-1 0-2268,6-15 2088,-12 4 719,6 2-179,-11 12 2628,4-8-2358,-5 12-91,0 11-179,0 12 2826,0 14-2440,6 13-746,1 5 89,11 1-179,1-7 90,11-6-90,1-13 270,6-6-90,-5-17 360,-2-8-180,-5-19-180,-6 0 269,-6-10 1,-8 9 0,-5 2 89,0 12-628,0 13 178,0 12-178,-5 18-1,3 19 179,-1-10 1,1 2-715,3 10 1,3 2 669,1 8 0,3 1-492,-1-10 1,1 2-1,1 0 477,3 3 0,0 1 0,2 1-53,-4-10 1,2 1 0,-1-1-1,0 0-37,2 8 0,0-1 0,-1-1-180,0-3 0,-1 0 1,-3-3-176,-2 3 0,-5-4 145,-7-9 1,-6-6-361,-27-3 315,7-13 0,-3-5-1000,-8-4 0,-1-3 1315,9 2 0,-1-2 0,1 0 0,-13-5 0,0-2 0,16 4 0,0 0 0,0 0 0</inkml:trace>
  <inkml:trace contextRef="#ctx0" brushRef="#br0" timeOffset="2.04753E6">15929 5528 7533,'-12'-23'1529,"-1"1"0,-17-9-450,-7 64-839,21-6 0,1 7 0,2 4-737,1-2 1,1 3 0,1 3 0,1 1 0,1 1 481,2-1 0,1 2 0,2 1 0,0 1 0,3-1 0,1-1-75,1 5 0,3 1 0,2-1 0,2-2 1,3-1-90,3-2 0,2 0 1,2-2-1,2-4 0,4-6 179,4-5 0,3-5 0,2-4 0,-1-2 0,3 0 0,1-4 0,-2-3 0,6-7 0,0-1 0</inkml:trace>
  <inkml:trace contextRef="#ctx0" brushRef="#br0" timeOffset="2.04805E6">16537 5875 7533,'3'-29'0,"1"-1"0,7-1 0,-10 56 1214,2 9 0,0 7-225,-4 3 1,2 3-1440,2-13 0,2 0 1,3-3-1035,9 1 0,3-6 1484,0-8 0,2-7 0,26-19 0,-18-11 0</inkml:trace>
  <inkml:trace contextRef="#ctx0" brushRef="#br0" timeOffset="2.04861E6">16599 5578 8342,'-32'-32'450,"13"7"-450,8 13-90,11 12-720,0 12 810,5 7 0,2 6 0,6 0 0</inkml:trace>
  <inkml:trace contextRef="#ctx0" brushRef="#br0" timeOffset="2.04903E6">16773 5986 7533,'8'-36'1092,"0"0"0,1 4 0,3 11-1130,25 43-97,-20 4 0,-2 6 0,-2 14 0,-2 3-270,-1-5 1,-2-4 314,-3-3 0,2-13 90,17-34 45,-11-13 0,-1-6-45,4-7 0,0-1-90,-3 2 0,-1 2 45,-1 7 0,1 6 45,8 4-90,-1 38-360,-7 3 0,-1 4 0,1 7 1,1 0 449,0-10 0,0-3 0,12 5 0,-7-21 0</inkml:trace>
  <inkml:trace contextRef="#ctx0" brushRef="#br0" timeOffset="2.04935E6">17330 5553 7533,'-13'14'449,"1"19"-359,5-17 630,4 23 0,6 7-316,7-3 1,3 1-527,-4-3 0,-1 2 1,3-1 61,3-7 0,1-1 0,-1-3-1579,-4 0 1,0-5 1253,7 1 25,-23-49 450,-1-22 360,3 8 0,2-4-46,0-8 1,4-3-675,3 17 0,3 0 1,2 2-94,8-6 0,3 4 0,-2 5 0,2 6 0,20 5 1</inkml:trace>
  <inkml:trace contextRef="#ctx0" brushRef="#br0" timeOffset="2.05046E6">18371 5727 7533,'-6'-40'3058,"0"5"-6335,6 28 1973,0 2 2068,6 16-854,-5-3-760,10 32 1030,-10-17-670,4 8 0,1 2 401,1-3 44,-1 2 0,1-1-405,5-2-103,-3-2 0,0-1-167,5-4-1859,20 1 2579,-12-18 0,14-10 0,-11-2 0</inkml:trace>
  <inkml:trace contextRef="#ctx0" brushRef="#br0" timeOffset="2.05064E6">18446 5441 7533,'-28'-14'1889,"6"4"-1889,28 15 0,6 8 0,8 6 0</inkml:trace>
  <inkml:trace contextRef="#ctx0" brushRef="#br0" timeOffset="2.0517E6">16698 5603 7533,'-10'-27'1574,"-1"0"0,-5-13-765,5 51-404,1 10 0,1 6-810,-3 10 0,3 3 45,5-7 1,3 2-1,5-2-135,11 8 1,7-5 248,-6-9 0,5-6 21,19-11 1,0-9 44,-8-8 225,6-8 0,-2-4-225,-11-5 135,-4-3 0,-3-4-270,-12 6 0,-5 0 225,-6-17 77,-20 2-77,3 33 450,-5 9 0,-2 7 359,5 16 1,1 4-495,-3-10 0,0 2-352,6 11 0,2 6 0,3-6 307,-5 2-45,7 14 0,13 1-141,18-28 0,10-4-294,-1-1 0,5-2 0,4-7 30,2-8 0,4-7 1,2-5-1,-1 0-26,-6 0 1,1-1 0,-1-1 0,0-3-1,-1-1 350,1-2 0,0-4 0,-1 0 0,-2-1 0,-4-1 103,0-1 1,-4-1-1,-2 0 1,-2 1 111,14-12 1,-15 3 135,-27 10 0,-10 8 225,-24 25-421,10 6 1,-4 4 0,2 2-90,2-1 0,2 1 0,-1 3-216,-3 5 0,-1 4 0,1 2 1,3-2 245,1 0 0,2 0 0,6 4-143,4 11 0,6 5 0,8-8-142,8-8 0,13-8-521,10-16 1,11-6-1,7-5 1,0-2 0,-7-2-82,0-3 1,-3-5-1,3-2 431,0 0 0,7-3 1,0-2-1,-5 1 0,-10 3 306,-8 2 0,-5-1 0,7-18 0,-46 27 0</inkml:trace>
  <inkml:trace contextRef="#ctx0" brushRef="#br0" timeOffset="2.05195E6">16624 4809 7533,'-33'-25'697,"0"1"0,-1-1 0,-8-6 0,9 18-607,20 39 0,8 15 90,1-3 0,2 4 0,2-2-1613,2 6 1,2 0 1342,-2-6 0,0 1 0,1-3 45,2 1 0,2 0-195,0-3 0,1 3 1,0 1-449,1 4 1,-1 1 0,2 0 177,0-1 1,1-1-1,-1 0 510,-1-2 0,-1-1 0,0-3 0,2 2 0,-2-3 0,-2 1 0,1 0 0</inkml:trace>
  <inkml:trace contextRef="#ctx0" brushRef="#br0" timeOffset="2.05216E6">16264 5429 7533,'8'-46'449,"1"1"1,7 6 0,5 6-405,-2 16 0,3 4-701,7 3 0,1 2 881,4-1 0,-1 0-405,-9 5 0,1 0 135,10-5 0,0 1-450,-4 8 1,-1-1-46,18-10 450,-18 8 0,0-1-719,18-8 522,-25 1 1,-1-2 286,1 1 0,-2-2 0,9-12 74,-18-3 1,-6 10 0,-6-6 0</inkml:trace>
  <inkml:trace contextRef="#ctx0" brushRef="#br0" timeOffset="2.05236E6">16921 4921 7533,'-27'-16'764,"-1"0"1,-16 4-855,50 61 90,1-3-538,-4-20 1,0 2 492,5-1 0,1 1 0,-3 5 0,2 2-255,5-3 0,4 2 1,-1-2-16,-2 6 0,2-2-201,17 8 0,3-16 516,5-42 0,3 5 0,-29-18 0,-1 1 0</inkml:trace>
  <inkml:trace contextRef="#ctx0" brushRef="#br0" timeOffset="2.05263E6">17168 5193 7533,'-4'-44'389,"0"-1"1,4 6 0,-5 12-390,-31 34 180,0 11-90,3 12-3367,1-3 2212,9 9 886,16 0 678,1-8-1218,23 13-1730,-2-20 2269,15-3-212,17-13 122,-16-10 180,15 3-90,-10-20-90,-14 12 2388,13-18-1758,-21-8-270,-2 12-45,-11-2 0,-2 1-45,0 9 0,-16-13 0,3 17 0</inkml:trace>
  <inkml:trace contextRef="#ctx0" brushRef="#br0" timeOffset="2.05326E6">17491 5193 7533,'-10'-34'779,"1"0"1,-1-1-1,2 2-689,1-7-1889,-10 0 1440,-2 43 269,-13 22 180,12 11-46,7-14 1,4 4 270,7 8 0,2 0-45,-5 7-203,6-8 1,3-2 112,3-6-90,5-12 90,12-8 0,-3-16-225,3-9 0,-2-7-45,-8-9 0,-4-5-60,1 5 0,0-3 0,-4 1 30,-6 2 0,-4-1 1,-1 3 74,1-7 0,-2 6 89,-7 5 46,17 60 0,3 18-90,3-15 0,2 1-276,-1-3 0,1-1 276,-1-4 0,2-1 0,-2-3 0,1 0-90,1 5 0,1-2 0,5 10 90,5 2 989,-18-35-629,-20-34 0,3 2 0,0-4-1,-4-10 1,3-4-226,8 14 0,2-2 1,4 0-225,2-2 0,3 0 0,3 1-150,6 2 0,3 1 1,0 3 239,6-7 0,2 7 0,-1 10 0,-1 6 0,5 4 0</inkml:trace>
  <inkml:trace contextRef="#ctx0" brushRef="#br0" timeOffset="2.05456E6">18978 5999 8522,'6'-10'2519,"1"13"-2339,5 23-46,-8 4 1,-1 4-765,1 3 1,-3 3 219,-4 1 0,-4 5 1,1-4-1,-1 4 1,-1-2-1,-7 2 0,-1 0 1</inkml:trace>
  <inkml:trace contextRef="#ctx0" brushRef="#br0" timeOffset="2.05499E6">19623 5478 7533,'-14'-34'929,"1"-1"1,-4 2-1,0 11-749,9 22 540,-21 17-226,13 21 1,6 11-435,5-14 0,2 3 0,1 3-558,2-2 1,0 4 0,1 2 0,2 1 0,2-1 173,3 1 0,3 0 0,1 0 1,1 0-1,-2-3 189,-2 0 0,0-1 0,0-1 0,1 1-360,4 6 1,1 2-1,0-3 1,-2-10 13,2 9 0,-6-10 0,0-2 0,-4-10 0</inkml:trace>
  <inkml:trace contextRef="#ctx0" brushRef="#br0" timeOffset="2.05518E6">19412 5999 7533,'-7'-30'1259,"29"-13"-1439,3 19 0,7 3-90,-3 5 0,3 1 1,2 2-824,3-1 1,2 2 0,-2 2 920,9 0 1,-2 1 0,-9 0 0,-4-1 0,5-2-1</inkml:trace>
  <inkml:trace contextRef="#ctx0" brushRef="#br0" timeOffset="2.05546E6">19908 5751 8162,'-7'-27'809,"1"-1"1,-5-12-630,11-1-899,0 0 494,2 0 0,1-3 180,-2 14 0,-1 0 180,3-15 0,0 3 135,2 5 629,-3 5-719,3 13-180,-5 13 180,-5 24-45,4 14 0,0 7-195,-1-5 0,0 2 0,1 3-236,2-2 1,2 2 0,0 2-1,1-2 116,0 1 0,0 1 0,0-2 1,3-1-481,4 3 0,1-3 1,3-3 659,3 2 0,2-8 0,12-12 0,-9-24 0</inkml:trace>
  <inkml:trace contextRef="#ctx0" brushRef="#br0" timeOffset="2.05578E6">20206 5615 7533,'-32'34'3238,"13"12"-3148,18-12 0,8 1-360,8-2 0,7-3-135,5-7 1,4-7-181,7-14 0,-2-10 495,-10-11 0,-5-8 135,-4-14 0,-11-4 90,-16 2 0,-10 2-405,-6 1 0,-6 11-315,-3 19 1,0 11 584,10 11 0,4 6 0,7 6 0,6 4 0,12-1 0,-1-1 0</inkml:trace>
  <inkml:trace contextRef="#ctx0" brushRef="#br0" timeOffset="2.05618E6">20653 5739 7533,'6'-35'869,"0"1"1,-1 5-1,-3 2-599,-8-11-1259,-13 26 359,-7 35 0,12 12 720,21 9 360,30-14 360,9-29-181,-21-8 1,-1-5 449,8-21-539,-14 2-720,-18 29-450,-2 45 225,4 1 1,2 5 14,1-10 0,2 0 1,0-1 89,1-2 0,1-2 0,0-2-150,4 2 1,-1-7 449,1-11 0,-8-28 0,-5-8 0</inkml:trace>
  <inkml:trace contextRef="#ctx0" brushRef="#br0" timeOffset="2.05663E6">20974 5243 7533,'-41'1'3276,"25"38"-2989,22-8 0,9 6 0,1 1-310,-3-3 1,1 0 0,1 2-1,0 0-546,2 4 1,1 0-1,0 0 1,-2-1 148,1 5 0,-2-1 1,-1-5 329,3 4 0,-11-17 1108,-24-34-29,6-27 1,2-11-661,0 9 1,1-1 0,3-2-83,6-4 0,3 0 0,5 1-247,4 7 0,3 2 0,2 2 0,8-7 0,4 5 0,4 14 0,0-1 0</inkml:trace>
  <inkml:trace contextRef="#ctx0" brushRef="#br0" timeOffset="2.05699E6">21805 5404 10501,'11'46'98,"0"-1"0,1 1 0,-1 0 0,0-1 0,1 1 1,-3-2-1,1-1 0,-1 1 0,-1-1 0,-2-2 0,-3-1-323,-3 8 0,-3-2 1,-3-2-1,-3-3-165,-4 3 0,-3-4 1,-5-10 389,-10-10 0,-2-11 0,3-10 0,2-6 0,4-5 0,1-1 0</inkml:trace>
  <inkml:trace contextRef="#ctx0" brushRef="#br0" timeOffset="2.05714E6">21669 5156 7533,'15'-25'247,"0"1"0,5-13 1,4 49-1</inkml:trace>
  <inkml:trace contextRef="#ctx0" brushRef="#br0" timeOffset="2.05819E6">22512 5788 12480,'-16'38'115,"1"0"1,-1 1 0,0-3-1,1 0 1,1-6 0,-6 1-1</inkml:trace>
  <inkml:trace contextRef="#ctx0" brushRef="#br0" timeOffset="2.06056E6">22065 4834 7533,'-12'-25'0,"-6"-5"2788,10-2-629,24 12-1710,10 18 1,5 9-360,-2 6 0,1 6 0,0 4-501,-2 3 1,0 5 0,-1 3 0,-4 3 230,-2 2 0,-3 4 0,-2 2 0,-1 2 0,-2 1-260,-1-3 0,-2 2 1,-1 1-1,-1 0 0,-2 1 1,-1-1 199,-2 1 0,-2 0 0,-1 1 0,-1-1 0,0-1 0,-1-1 240,0 2 0,0-1 0,-1-1 0,-1-2 0,-2-4 0,-4 8 0,-3-4 0,0-5 0,1-5 0,0 0 0</inkml:trace>
  <inkml:trace contextRef="#ctx0" brushRef="#br0" timeOffset="2.06228E6">8777 6631 5429,'-29'-36'3276,"18"14"-1603,22-1-1673,16 16 0,9 9-180,-3 5 0,1 6 0,1 5-275,-3 1 0,0 4 0,-1 4 0,-2 2 207,-3 7 1,-2 4 0,-3 2-1,-2-1 158,0 0 0,-1 1 0,-4-1 0,-4-2 509,-4 3 1,-5-2-1,-8-10 571,-26-8-496,9-45 1,2-16-375,7 3 0,3-4 0,2-3-423,5 6 0,2-3 1,2 0-1,3 0-170,4 1 1,2 0 0,2 0 0,2 4 472,4-5 0,1 4 0,4 4 0,9-2 0,3 10 0,-6 19 0,0-1 0</inkml:trace>
  <inkml:trace contextRef="#ctx0" brushRef="#br0" timeOffset="2.06311E6">9520 6929 7803,'18'-29'377,"1"0"1,-1 0 0,0-3 0,0-1-1,-3 0-422,6-10 1,-9 2-406,-15 7 0,-10 10 540,-14 20 0,-6 14 30,3 11 0,-1 10 0,3 3-29,1 5 0,3 3 1,5 2 177,4 2 1,6 2 0,8-5 90,11 2 0,11-13-149,7-23 0,4-12-166,4-18 0,-3-12-15,-15 3 0,-4-5 0,-2 1-300,2-12 0,-5 2-315,-5 8 1,-2 9-46,-2 20 585,4 28 1,3 15 88,3 5 1,5 3 45,4 3 0,6-6 326,2-16 1,2-11-192,-2-19 0,-3-10-90,-2-15 0,-7-10-45,-3-6 0,-6-3-315,-2 6 0,-2 4-495,-2-11 630,11 61 135,-3 15 0,3 6-90,11 7 0,4 0 180,-1-3 0,3-8 90,6-16 0,-1-12 0,-11-18 0,-4-8 89,2-8 1,-5-4-45,-13 0 0,-3 1-450,0-7-450,-6 60 540,16 21 1,9 13 89,-5-10 0,0 5 0,2 4 0,2 1-360,-2-12 1,1 1 0,1 2 0,1 0 0,0 1-1,-1 0 1,-1 1 333,-1 0 0,0 1 1,-1 1-1,0 0 1,-1-1-1,-1 0 0,0-1 11,2 2 0,2 1 0,-1-1 0,-3-1 0,-3-3 0,-7-1 126,-6 4 0,-6 0 0,-5-6 0,-8-9-134,-11-12 1,-7-11 0,-5-5-1,-2-2 23,8-1 0,-3-3 0,-2-2 0,0-1 0,1-1 0,1 0 0,-2 1 0,0-2 0,2 0 0,0 0 0,0 0 0,2 0 0,0-1 0,0 1 0,1-1 0,-1 1 0</inkml:trace>
  <inkml:trace contextRef="#ctx0" brushRef="#br0" timeOffset="2.06726E6">9247 8292 7533,'-18'-36'-900,"4"14"-2377,-3-18 1613,4 25 1106,1-30 558,-1 21-338,4-9 1,0-3 427,-4-6-120,3 9 0,0-4 0,1 2 47,1 3 1,1 0 71,-3-3 1,-3-5 0,0 0 0,3 4 610,2-4 1,-2-1-629,-1 6 0,-3-6 0,-1-1 0,0 0 0,3 7-27,-1-11 0,0-1-81,1 8 0,-2-7 0,-1-2 0,0 3 0,3 6 81,-3-7 0,1-1-117,4 9 0,-1-7 0,0-2 0,0 3 0,1 6-18,-3-5 0,-1 1 67,1-1 1,-2-6 0,0 2-1,0 8-22,-2 9 1,-2 4-16,-4-10 0,-4-4 0,1 8 986,5 16 0,0 2-926,-18-14 0,2 4 2974,1 8-2929,9 4 0,2 2 389,4 9-434,3-4-180,12 5 0,23 0 180,-2 0-1237,10 0 0,3 0 1327,7 0-1090,5-3 1,2 0 999,2 2-669,5-5 1,0 1 668,-4 3-249,-9-2 1,6-3 0,-6 2 293,-9 3 0,0 1-15,17-5 0,8-3 0,-5 2-30,-11 3 0,2 0 22,4-2 1,7-1 0,1-1-1,-6 0-67,3-2 0,2-1 63,-6 3 0,7-2 0,3 0 0,-2 0 0,-7 1-48,-4 1 0,-5 1 0,6-1 45,0-1 0,8-2 0,3 0 0,0-1 0,-3 2 0,-5 1-45,4 0 0,-5 2 0,6-2 42,-11 2 1,5-2 0,3-1 0,1 0 0,-1 0 0,-2 1 0,-6 1-103,12-3 0,-5 2 0,6 0 77,-11 2 0,5-1 0,3 1 1,2-1-1,-2 0 0,-3 0 0,-6 1 13,9-2 0,-6 0 0,7 0 0,-7 1 0,7 0 0,4-1 0,1 1 0,-1-1 0,-4 1 0,-6 0 0,-2 0 0,-6 1 0,1 0 0,5-1 22,-3 0 1,6 0-1,3-1 1,2-1 0,-1 1-1,0 0 1,-4 0-1,-5 2-22,5-1 0,-6 1 0,0 0 0,6-1 33,-4 0 1,6 0 0,3-1 0,2-1 0,0 1 0,-1 0-1,-4 0 1,-6 2-12,5-1 1,-6 1 0,0 0-1,6-2-12,-6 3 0,4-2 0,4-1 0,3 0 0,-1 0 0,1 0 0,-3 0 0,-4 1 0,-5 1 12,7-2 1,-6 2-1,-1 0 1,7-1-23,-6 0 0,5 0 0,3 0 0,3-1 0,1 0 0,-2 0 0,-1 0 0,-4 1 0,-6 1 0,7-1 0,-7 1 0,-1 0 0,7-1 11,-2 0 0,6-1 0,3-1 1,3 0-1,0-1 0,-3 2 1,-3-1-1,-6 2-56,3 0 0,-6 1 0,-1-1 0,7 0 45,-4 0 0,6-2 0,3 1 0,2-2 0,0 1 0,-2 0 0,-4 1 0,-5 1-23,1 0 1,-7 1 0,1 0-1,6-1 23,-2 1 0,4-1 0,5 0 0,1-1 0,0 1 0,-1 0 0,-5 0 0,-5 1-23,1-1 1,-6 1 0,0 1-1,5-2 11,-1 1 1,5-1 0,3-1 0,2 1 0,0-1 0,-2 1-1,-3 0 1,-5 1 11,3 1 0,-6 0 0,0 1 0,6-2 0,-3 0 0,5-2 0,3 0 0,2-1 0,0 1 0,-2 0 0,-3 1 0,-5 1 0,3 1 0,-6 2 0,1 0 0,5-1-12,-3-1 1,5-2 0,3 0 0,2-1 0,0 1 0,-2-1-1,-3 1 1,-5 2 11,2-1 0,-5 2 0,0 0 0,6-1-13,1-1 0,6-1 0,3-1 1,1 0-1,-1 0 0,-4 0 0,-5 2 13,-2-1 0,-5 1 0,-1 0 0,6 0 0,0 0 0,5-1 0,4 0 0,1 0 0,-2 0 0,-3 1 0,-5 0 0,9-1 0,-5 2 0,5-2 51,-11 3 1,5-2-1,3 0 1,1 0-1,-2 0 1,-2 0-1,-6 2 9,8-1 0,-7 1 0,7-1-45,-2 0 0,7-2 0,3-1 0,0 0 0,-3 2 0,-7 1-45,0 2 0,-5 1 0,5-1 60,1-2 0,6-1 0,5 0 0,-1-1 0,-3 2 0,-8 1-60,1 3 0,-7 2 0,6-2 45,0-1 0,7-2 0,3-1 0,0 1 0,-3 0 0,-7 2-75,2 1 0,-6 2 0,5-1 30,-1-2 0,6 0 0,3-1 0,0-1 0,-3 1 0,-6 1 30,3 0 0,-5 1 0,6-1-15,-4 0 0,8 0 0,2 0 0,0-1 0,-3 1 0,-7 1 15,2-1 0,-5 1 0,5 0 0,-2-1 0,7 0 0,3 0 0,0 0 0,-3 0 0,-7 1 0,2 1 0,-7 1 0,7-1 15,-3-1 0,7-1 0,4 0 0,-1 0 0,-3 0 0,-6 0-15,1 1 0,-5-1 0,5 1 0,0 0 0,7 0 0,3 0 0,1 0 0,-5 0 0,-6 0 0,0-1 0,-6 1 0,5 0 0,1 0 0,7 0 0,3 0 0,0 1 0,-3-1 0,-7 0 30,3 0 0,-6-1 0,5 1-45,-4 0 0,5 0 0,3 0 0,1 0 0,-4-1 0,-6 2 45,3-2 0,-6 1 0,6 0-30,-6 0 0,7 0 0,2 0 0,-1 0 0,-2 0 0,-7 1 30,1 0 0,-6 1 0,5-1-12,5 0 0,5 0 0,2 0 0,-2-1 0,-7 2 72,5-1 0,-1 2-90,-5-1 0,4 0 0,0 0 0,-7 0 135,-5-1 0,-3 2-45,7 0 0,2 1 0,-5 0 0,5 0-90,-5 5 0,-1 2 90,-3 0-270,8 14 180,-17-9-90,4 20 90,-9-12 0,1 9 0,-1 2 180,1 4-180,0-4 0,1 7 0,-1-4 45,-6-10 0,0 3-23,2 7 0,3 8 1,0 2-1,-2-7-67,-1-1 1,0 2 61,-2-3 1,2 7 0,0 3 0,0-2 0,-1-6-48,0-4 0,-1-5 1,1 5-7,1 5 0,1 7 0,0 3 0,0-3 0,-1-7 36,-1-6 0,-1-4 0,1 4 0,1 4 0,1 6 0,0 1 0,0-2 0,-1-7 0,1 4 0,-1-1 89,0 3 1,0 8 0,-1-1 0,-2-8 0,-3-11 0,-2-1 60,3 18 0,1 8 0,-3-10 30,-3 3 0,0-12 0,0 4 0,-3-7-90,-5 0-45,-3 5 0,-3-3 44,-2-17-134,-4 9 1,-2-3-46,-1-13 135,-6 9 0,-2-1-135,-6-10 91,-9 6 0,-2-1-91,21-6 0,-1-2 0,-14 2 0,-7 1 0,5-2-45,10-3 0,-1 0 45,-6 1 0,-8 1 0,0 1 0,6-3 429,-3-3 0,-1 0-375,5 2 0,-7 1 0,-2 0 0,1 0 0,7-2 315,3-1 0,5-1 0,-6 0-294,1 2 0,-7 0 0,-2 0 0,-1 0 0,2 0 0,6 0 175,-4-2 0,5 0 0,-8 1-160,9 0 0,-6 0 0,-3 0 0,-4 1 0,-1-1 0,1 1 0,1 0 0,2-1 38,2 0 1,0 0-1,1 0 1,1 0 0,-1 0-1,0 0 1,-1 0-28,4 0 0,0 0 0,-1 1 1,0-1-1,0 1 0,-1 0 1,-1-1-1,0 1-1,-2 0 0,-3 0 0,-2 0 0,0 0 0,0 0 0,2 0 0,2 0 0,3 0 0,4 0-192,-10 2 1,8-1-1,-1 0 1,-7 1 181,13-2 0,-6 0 0,-3 1 0,-2-1 0,-2 1 0,1-1 0,0 1 0,3-1 0,3 0 0,5 0-180,-5 1 0,6 0 0,2-1 0,-3 1 0,-6 0 165,8-1 0,-3 1 0,-4 0 0,-3-1 0,-1 1 0,-2 0 0,0 1 0,0-1 0,0 0 0,2 0 0,2 0 0,3 0-58,-8 0 0,3 0 0,1 1 0,1-1 0,0 0 0,0 1 0,-1-1 0,-1 1 64,5-1 0,0 1 0,0 0 0,-1-1 0,0 1 0,0 0 0,-1 0 0,-1 0 0,0-1 0,-1 1 24,4 0 0,-2-1 0,-1 0 0,0 1 0,0-1 0,-1 0 0,0 1 0,0-1 0,1 1 0,0-1 0,1 1 0,1-1 3,-3 2 0,1-1 0,0 0 0,2 1 0,-1-1 0,1 1 0,-1-1 0,-1 1 0,-1-1 0,-1 1-27,4-1 0,-2 0 1,0-1-1,-1 1 0,-1 0 1,0 0-1,0 0 0,0 0 1,0 0-1,1 0 0,1 0 1,1 0-1,2 0 9,-4 0 0,1 0 0,2 1 0,0-1 0,1 1 0,0-1 0,1 0 0,-1 1 0,-1-1 0,1 1 9,-4-1 0,0 1 0,-2 0 0,1 0 0,-1 0 0,2-1 0,1 1 0,2 0 0,2-1 0,4 0 29,-8 2 1,6-1 0,2 1-1,-1-1 1,-7 1-29,4-1 0,-5 1 0,-3 0 0,-3 0 0,0 1 0,1-1 0,2 0 0,4-1 0,4 0-10,-9 1 0,6 0 0,1-1 0,-7 1 10,11 0 0,-5 0 0,-3 0 0,-2 1 0,-1 0 0,1 0 0,2 0 0,4-1 0,5-1-10,-9 1 0,7 0 0,0-1 0,-7 2 20,8-2 0,-6 1 0,-3 0 0,-2 1 0,-1-1 0,-1 1 0,2 0 0,1 0 0,5-1-5,-7 2 0,4 0 0,0-1 0,2 1 0,-1 0 0,-1-1-28,4-1 0,-1 1 0,0-1 0,0 0 0,-1 1 1,0-1-1,0 1 13,3 0 0,-2 0 0,0 1 0,-1 0 0,2 0 0,1-1 0,4 0 0,4-1 0,-16 2 0,8-1 0,-7 1-13,10 0 0,-5 1 0,-5 1 0,0 0 0,1 0 1,3-2-1,6-1-17,-10 0 0,6-2 0,-6 3 17,10-1 0,-4 3 0,-4 0 0,0 1 0,1 0 1,3-1-1,5-2-17,-8 1 0,6-2 0,-6 2 42,9-1 1,-6 1 0,-4 0 0,0 1 0,1 0 0,3-1 0,6 0-43,-7 1 0,7-2 0,-7 2 75,3-1 0,-8 1 0,-2 0 0,-1 0 0,4 0 0,8-1-45,-1 1 0,6-1 0,-5 1 30,2-1 0,-6 1 0,-3 0 0,0 0 0,4 0 0,6-1-30,0 1 0,7-1 0,-6 1 15,2-2 0,-6 1 0,-3 1 0,0-1 0,3 0 0,6-2-45,-1 1 0,5-1 0,-4 0 48,-3 1 0,-6 0 0,-2 1 0,3-1 0,6-1-108,-7 1 0,0-1 45,2 0 0,-6 1 0,0 0 0,7-2 0,4-2 0,0 0 22,0 2 1,-5 0-1,-1 0 1,8-2 157,5-2 0,0-1-75,-13 6 0,-6 2 0,7-3 1066,-5-3-1126,12 4 0,-6 2 0,6-3 1685,-10-3-1655,15 3 0,-5 3 0,6-2 2490,-9-4-2520,1 2 0,2 1 2724,12-6-2455,-16 0-89,26 0 0,2-6 0,6 5-270,6-4-360,6-1-629,1 4 719,0-3-1349,9 5 1259,-13 5 450,14 2 0,-5 11 0,7 2 0</inkml:trace>
  <inkml:trace contextRef="#ctx0" brushRef="#br0" timeOffset="2.07732E6">9359 7610 7533,'-14'-13'0,"3"-4"0,11 16 0,0-10 0,0 9-270,0-3 90,6 5 270,-5 0 0,10 5-90,-4-3 0,5 9 90,6-5-90,7 7 0,7-1-90,10 1 135,-15-7 0,1 0-619,6 1 0,1-1 574,8-2 0,1-2-45,2 2 0,2-2 45,-12-3 0,1-1 0,0-1-470,-3 0 0,0-1 0,0-1 470,3 0 0,0-2 0,-1 0 0,-2-2 0,-1-2 0,0 1-323,11-6 1,0 0 322,-3 0 0,-2 0 0,-7-1 0,-2-2 0,-5 1 0,-1-1-96,-2-2 0,-1-2 186,1-4 0,-1-1-90,-2-3 0,0 0-55,3-3 0,-1-1 100,-1-7 0,-3-1-90,0-1 0,-2-1 75,-6 10 0,-1-2 0,0-1-120,-1 1 0,-1 0 0,-1-2 114,-2-3 0,0-2 0,-2 1-144,-2 1 0,-1 0 0,-1 1 60,0-1 0,-1 0 0,-3 2 60,-1 0 0,-3 1 0,0 1-30,0 3 0,-2 2 0,0 0 0,-2-2 0,-2 0 0,-1 2 90,-1 4 0,-2 2 0,-1 0-90,0 0 0,0 0 0,-3 1 150,-2 4 0,-2 1 0,0 2-301,-14-2 0,-2 4 241,9 7 0,-1 2 0,-1 3 0,0 1 0,-2 2 0,0 2-349,-3 2 1,-1 3-1,0-1 319,-5 0 0,0 0 0,-1 2 0,4 3 0,0 1 0,-1 1 0,0-1 0,-1 0 0,1 2 0,2 1 0,0 2 0,0-1-30,3 0 0,0 1 0,1 0 30,-1 4 0,1 2 0,0 0-30,1-2 0,1-1 0,1 3 30,5 2 0,2 2 0,0 0-78,0-1 1,0 0-1,3 2 78,4 2 0,4 1 0,0 1-30,2 0 0,1 1 0,3 2 30,1 1 0,3 1 0,2 0 0,3 1 0,1-1 0,1 0-60,1 1 0,2-1 0,2 0 27,2-1 1,2-1 0,2 0 47,6 14 0,4-2-135,2-7 0,4 0 45,3 1 0,1 0-90,-1-4 0,2-1 45,2-2 0,0-1-45,-1 3 0,1-2 90,2-5 1,2-2-226,-2-2 0,3-3 270,6-5 0,1-5 0,-7-3 0,0-3 0,3-4 0,0 0 0</inkml:trace>
  <inkml:trace contextRef="#ctx0" brushRef="#br0" timeOffset="2.07906E6">23404 682 7533,'-26'-33'1439,"8"-7"-1079,12 25 269,17-14-3906,14 10 2843,3-1 863,-1 11 1,4 6-700,3 10 0,0 8 180,6 8 0,-1 5-225,-3-4 1,-3 7 134,-6 7 0,-1 7 0,-5-3 135,-4-2 0,-2 0 45,1-7 0,1 1 0,-3-2 90,-7 0 0,-2-6 3186,1-12-2035,-12-14-971,-1-14-1809,-1-11 0,-2-2 1719,-3-11-877,7 6 1,3-5 0,-1 3 786,-1-14-836,5 10 1,2-5 0,1 4 655,0 13 0,1 0-488,7-8 0,4-4 0,-1 5 308,-3 10 0,3 2 15,21-13 0,4 5 255,-1 14 0,-6 4 0,0 5 0,7 11 0,4 2 0</inkml:trace>
  <inkml:trace contextRef="#ctx0" brushRef="#br0" timeOffset="2.07941E6">24260 855 6813,'-14'-31'3276,"-3"6"-2414,16 12-862,-5 2 0,6 10-540,0-4 270,0 5 180,0 0-359,0-6 179,0 5 270,0-5-810,6 6 360,-5 0 181,10 0-181,-4-5 180,0 3 90,4-9 720,-9 10-450,3-5 359,-5 1-89,0 4-270,0-5 180,0 6-90,0 0-270,0 6 270,-5 6-360,3 2-90,-3 4-90,5-1-359,0-3 359,0 4 360,0-6 0,5 7 0,2 0 0</inkml:trace>
  <inkml:trace contextRef="#ctx0" brushRef="#br0" timeOffset="2.08029E6">24533 669 7533,'0'-34'929,"0"1"1,1-8-1,-2 4-839,-16 2-225,-2 16 0,-5 5-1504,-7 10 1,-3 8 1016,4 1 0,1 6 532,3 10 0,-1 7 0,6-2 1039,-4 14-949,9-8 0,-1 6 0,5-5-227,3 7 272,3-5 0,1-1 45,5-8 0,6 4-90,6-11 1638,13-2 0,8-5-1479,5-9 1,3-7-340,5-5 0,-1-7 45,-5-12 0,-7-9 75,-19 7 0,-5-5 0,-2 1 15,-2-6 0,-5 2-1594,-2 8 1,-2 5 1410,-3 3-286,1 38 604,6 0 0,0 9 0,0 2-90,6 3 90,2 7 0,7 0 45,5-16 0,4-4-952,2 6 1,1-4 906,17-8 951,-20-21 0,-3-9-1041,-11-4 0,-3-4-808,5-6 0,-1 1 718,-7 6 0,-2 1-1607,-2-21 1517,-6 37 1410,5-8-1590,-5 17-89,6 22 539,0-5-831,2 11 0,2 2 741,3 0 696,9 3 0,8-3-337,22-12-134,-17-7 0,0-5-225,13-20-1140,-19-27 1320,-16 12 803,-1-8 1,-1-1-894,-3-6-1427,-2-5 887,-2 27 1355,2 44-905,2-6-45,12 22 0,5 10 45,-8-15 0,0 2 0,1 0 530,1-1 1,0 0-1,1 5-620,1 1 0,2 5 0,1 2 0,-2-1 1,-3-2-91,-4-3 0,-2-1 0,-1-1 0,1 2 126,1 0 0,3 2 0,-1 0 0,-3-1 0,-8-4 9,-9 8 1,-9-4 0,-5-9 134,-12-7 0,-4-11 1275,-3-8 1,-2-10-1366,-4-11 0,6-6 0,4-9 0,11 5 0,-1 0 0</inkml:trace>
  <inkml:trace contextRef="#ctx0" brushRef="#br0" timeOffset="2.0806E6">25524 793 7533,'-28'-34'2608,"-5"1"-3687,25 53 629,-5-8 90,8 29 0,16-15 360,-3-1-269,16-7 359,-11-11-90,11-7 359,-16-2 361,9-31-270,-16 10-270,-1-14 89,-12 8-988,3 20 719,-13-2 0,14 22 0,-10 3 0</inkml:trace>
  <inkml:trace contextRef="#ctx0" brushRef="#br0" timeOffset="2.08101E6">26032 608 7533,'-9'-34'779,"-1"0"1,4 6-1,0 5 301,-6 12-720,6 10-181,-18 22-89,9 8 45,0 7 0,1 6-315,9-4 0,2 1-51,-4 5 1,3 0 185,10-3 0,4-2 0,-3-12 0,1-3 135,9-1 0,2-5-3162,2-4 3072,8-3 270,12-17-45,-17-10 0,-1-2-277,1 7 0,-2-3 277,1-26 0,-6-5-45,-9 17 0,-3-1-180,-1-5 0,-3-3 0,-4 1-240,-7 2 0,-4 2 0,-4 3-929,-9-5 0,-6 6-1,-5 6 1,0 11 873,9 17 1,3 9 0,6 4 0,4 4 0,4-1 0,-1 0 0</inkml:trace>
  <inkml:trace contextRef="#ctx0" brushRef="#br0" timeOffset="2.08271E6">26999 831 7533,'-14'-13'629,"-3"6"181,16-4-630,-5 4 0,6 0 179,0-4-179,0 10-180,0-4 90,11 5-90,25-6-720,-5 5 1,2 1 719,0-3 0,0 0 0,-2 3 0,-2 0 0,7 0 0</inkml:trace>
  <inkml:trace contextRef="#ctx0" brushRef="#br0" timeOffset="2.08291E6">27011 645 7533,'-21'-28'1709,"-1"0"-1439,21 27-360,1-5-90,7 6 180,16 0 0,9 0-630,18 0 360,-20-2 0,2-1 32,4 3 0,2-1 0,-3-4 0,0-1 0,2 2 0,-1 1 0</inkml:trace>
  <inkml:trace contextRef="#ctx0" brushRef="#br0" timeOffset="2.08343E6">27916 421 7533,'-12'-24'1259,"5"15"-539,7 44-571,5-6 1,2 6 0,-1 0-105,-1 10 0,0 2-649,2-7 0,1 2 1,-1-1 573,-3-4 0,0-1 0,0 4-15,3 4 0,1 5 0,0 1 0,-1-3-75,1 2 0,-1-2 0,0 1 75,1-4 0,-1 3 0,1-3 0,-2-5-135,1 0 1,-1-5 179,6 13 221,-5-6-131,4-23 0,-10-11-180,5-2 270,-6-10-180,-11-13 0,-1-7 0,-1-4 0,-3-15-108,2 12 1,0-1 107,7 6 0,2 1-2001,-4-21 2046,1 17 0,0-1-45,4 0 0,1-4-75,0-2 1,0-4-1,2 0 135,4 2 0,2 0 0,4 1 30,1-5 0,4-1 0,6 7 120,6 9 0,6 5 0,2 8-30,15 8 0,0 12-450,-2 11 0,-6 7 180,-13-3 0,-8 3 45,-10 3 0,-9 0-225,-13 10 180,-13-15 0,-8-4 45,-7-1 0,-4-4-337,7-3 1,-3-1-1,3-3 382,-7-6 0,4-4 0,8 3 0,6-3 0,8-7 0</inkml:trace>
  <inkml:trace contextRef="#ctx0" brushRef="#br0" timeOffset="2.0838E6">28636 1029 7533,'-14'-28'899,"-3"12"-719,11 28 90,-1 7-90,1 6 0,6-6-180,0 5 0,0-10 90,0 9-90,6-9 90,6 9 179,13-3-179,7 4 0,-1-10 90,0-3-90,4-11 0,-7 0 180,8-11 90,-6-8-180,-10-7 90,4-5-1,-12-4 1,-6 7-90,-6-13-90,-11 4-180,-9 3 270,-4 4-900,-12 12 271,-2 11-1170,-12 13 1619,24 7 0,2 4 0,-9 18 0,19-11 0,-1 0 0</inkml:trace>
  <inkml:trace contextRef="#ctx0" brushRef="#br0" timeOffset="2.08654E6">23999 1834 7533,'-26'-19'1709,"8"7"-1529,13 6 0,5 6 179,5 0-179,2 0-3457,16 0 2842,-7 6 820,8 3 0,3 5-700,-1 15 0,0 8 105,-2-1 0,0 4 1,-2 3-493,-6-8 0,-1 3 0,-2-1 0,0 0 672,1 5 0,-2-1 0,-2-1-30,-5-3 0,-1 0 0,-1-7 330,2 5-1,-5-6 2899,-5-35-2449,-7-18 1,1-10-1539,2 1 0,1-2 819,-7-7 0,1 1 45,10 7 0,1 3 1593,-2-12-1907,5 10 179,0-8-315,2 11 0,1 1 225,4-15-945,8 10 1,4 3 1124,5 10 0,23 10 0,-16 18 0</inkml:trace>
  <inkml:trace contextRef="#ctx0" brushRef="#br0" timeOffset="2.08702E6">24694 2355 7803,'-14'-25'1978,"3"6"-1618,11-4 0,0 9-90,5-4-90,-3-6-180,9 9 180,-10-8-270,5 5-630,-6-13 360,-6 15 1,-6-6-2918,-7 28 2892,-1 6-91,-9 18 476,9 3 269,-5 5-134,12-15 0,2 0-225,3 6 360,-3 13 0,11-7 90,6-7 179,12 2-539,2-17 3276,11-8-2452,4-22-824,-7 2 488,8-9-443,-20 4 0,-2 0 45,7-4 0,2-17 0,-10 5-180,-1 9 180,-5-9-450,-2 6 180,-5 9 90,0-3-269,-5 18 179,3 0 0,-9 6-270,10 11 270,-4-3 360,5 16-180,0 6-180,0-2 450,5 7 0,2 1-270,5-14 360,6 13 89,7-16-359,-4-5-180,7-3 270,2-11-1079,-2 0 449,13-6-1799,-4-6 2249,-9-2 0,6-9 0,-15 4 0</inkml:trace>
  <inkml:trace contextRef="#ctx0" brushRef="#br0" timeOffset="2.0875E6">25189 2206 7533,'-19'-40'3148,"6"11"-2878,8 24 90,5 5-450,0 0 269,5 11-268,2 3 268,0 5-448,9 10 179,-13-14 90,14 8-720,-5-5 540,2-4 0,4 4-269,5-11 449,-8 4 89,9-10-178,-6-1-1,-4-7 359,3-5-89,-4-11-180,-1 2 90,-5-9 180,-1-6 0,-6 8-90,0-8 449,0 6-449,-6 15 180,5-7-630,-10 15 90,9 0 90,-3 7 270,5 18-90,0 3 0,0 15-90,5 6 90,2-2-286,-1-14 0,1 2 196,1 2 0,2 1-1631,-1-2 0,1 1 1541,-1 5 0,1 3 135,5 7 0,-1-1-1136,-3-6 0,-1-1 1001,-1 5 1,1 1-309,2 2 1,-2-2 262,-8-9 0,-1 0-163,3 9 1,-3-1 297,-7 4 1850,-7-12-1760,-16-22 1181,3-9 0,-3-4-1766,-7-9 1,0-4 494,3 2 0,2-5 0,4-5 0,7-4 0,2-11 0</inkml:trace>
  <inkml:trace contextRef="#ctx0" brushRef="#br0" timeOffset="2.08808E6">25809 2417 7533,'-21'-19'3276,"-1"1"-2325,21 11-141,1 1-270,7 6-361,5 6 1,1-5-2249,-7 5 1080,5-6 989,-4 0 0,6 0 270,5 0-90,-10-11 90,8 3-90,-14-5-3213,3-9 3123,-5 13-1335,-11-20 1335,3 20-312,-4-2-138,1 6 180,4 3 0,-6-3-359,1 10 89,0 8-1349,5 12 1079,1 1 1330,12 4 1,1-11 0,5-1 0</inkml:trace>
  <inkml:trace contextRef="#ctx0" brushRef="#br0" timeOffset="2.08861E6">26330 2380 7533,'3'-27'1638,"-1"0"0,0-18-507,3 32-951,-5-5 90,0 4 360,0-25-630,0 15 179,-2-4 1,-1-1-449,-4-1-361,-6-16 360,-4 19-1169,-14 8 1079,-2 47-171,1-2 486,19 2 0,3 3 45,-2 6 90,5 6 270,-4-4-225,9-2 0,2 2 135,-5 0-46,9 3 1,3-4 135,1-14 270,27 10 261,-13-33-487,1-10 1,1-5-405,-2-15 45,1-10 0,-1-3 45,-13 17 0,-1-1-180,5-11 0,2-4 0,-3 3-460,-7 9 1,-1-1 309,5-6 0,1-5 1,-1 2-76,-4-3 0,-2 0-15,1 9 0,1-1 1,-2 1-121,1-12 0,-2 3 177,-2 9 0,0 4 183,0-3 180,0 16-360,0 21 0,-6 13 540,0 19 0,0 7 45,-1-3 0,0 2-274,2-2 0,1 2 0,1 1 169,0 1 0,1 1 0,1-4-165,3 0 0,2 0-165,4 4 0,2 4 0,1-9-60,-4-16 0,4-2-300,11 11 1,7 4-1,-2-7 480,-7-14 0,0-3 0,13 11 0,0-3 0,3-4 0</inkml:trace>
  <inkml:trace contextRef="#ctx0" brushRef="#br0" timeOffset="2.0889E6">27445 2380 7533,'-24'-24'1638,"0"0"0,-15-15 932,39 39-2210,6 0-360,1 0 0,5 0 0,6 0-989,7 0-650,4 3 1,1 0 1627,9-2 1,-10 4 0,0 1 0,-5 1 0</inkml:trace>
  <inkml:trace contextRef="#ctx0" brushRef="#br0" timeOffset="2.08906E6">27396 2181 7533,'-21'-26'1638,"0"0"0,-12-10-237,39 25-1221,6 6 0,7 4-990,6-5 450,16 6 271,-6 0-1890,13 0 1979,-11 6 0,1 0 0,-1 7 0</inkml:trace>
  <inkml:trace contextRef="#ctx0" brushRef="#br0" timeOffset="2.08941E6">28065 2095 7533,'-7'-47'1092,"0"0"0,9 5 0,2 3 373,-1 9 0,4 3-1060,12-1 0,2 4-765,-5 2 450,24-7-180,-14 22 90,17 7-540,-4 13-1099,-14 6 1,-2 3-186,-1 8 1509,-7 1 1,-3 1-357,-5 14 761,-5-13 0,-2 1-45,-3-2 0,-1 0 135,-5 2 0,-2-1-45,0-5 0,-2 1-270,-6 7 0,2-1-2204,0 8 2339,4-15 0,4-3 0,15-6 0,1-1 0</inkml:trace>
  <inkml:trace contextRef="#ctx0" brushRef="#br0" timeOffset="2.08968E6">28338 2628 7533,'-33'-21'3276,"10"5"-2415,17 16-51,6 0-450,0 0-540,0 5 180,0-4-540,11 16-269,14-3 269,-4-2 0,2 0 720,3-3 0,-1-4 450,14-5-451,-16-8 181,-17-10 180,-18 0-540,-23 4 0,4 2 0,-15 7 0</inkml:trace>
  <inkml:trace contextRef="#ctx0" brushRef="#br0" timeOffset="2.09038E6">28636 2863 7533,'-37'-3'0,"-1"-1"0,0 1 0,3 1 270,-2 2 119,5 1 1,-6 2 0,2-2-2029,1 0 1,0 0 1083,-2 1 1,-3 0-1,1-1 960,-7 0 0,-3-2-441,6 1 1,-5 0-1,-2 0 1,3 0 65,-1 0 0,2 0 0,-6 0-99,14 1 0,-4-1 0,-4 1 0,0 0 0,0 0 0,2 0 0,3 0 46,-9-1 1,4 0-1,0 1 1,-3-1-152,2 1 0,-3 0 1,-2 0-1,0 1 1,2-2-1,3 0 151,-3 0 1,3-2-1,1 0 1,-1 1 50,0 1 0,0-1 0,0 1 1,0 0-97,3-1 1,1-1-1,-1 1 1,-4-1-6,7 1 0,-3-1 0,-3 0 0,0 1 0,0-1 1,1 0-1,2 1 73,-4 0 0,3 1 0,1 0 0,-2-1 0,-5 0 30,8 0 0,-4 0 0,-2-1 0,-3 0 0,1-1 0,1 1 0,2 0 0,4 0 0,5 1-30,-6-1 0,7 0 0,2 1 0,-5-1 55,-5 0 0,-4-1 0,-1 1 0,1-1 0,2 1-33,1-1 1,3 0-1,-1 0 1,-3-1 17,3 1 1,-4-1 0,-1 0-1,0 0 1,-1 0 0,3 0 19,3 0 0,2 1 0,1 0 0,-1-1 0,-1 1 0,-1-1-35,-1 0 1,-1 0 0,-2 0-1,0-1 1,1 1 0,2-1-1,4 1-25,-9-2 0,4 0 0,2 0 0,-1-1 144,2 0 0,1 0 1,0-1-1,1 0-84,-7-3 0,1-2 0,3 0 214,8-1 1,1 0-1,2-2-214,2-3 0,1-1 0,3-2 30,-6-8 0,6-3-30,9 0 0,3-3 0,1 3 75,-2 1 0,2-1-15,2-9 0,1-6 0,3 7 555,4 14 0,0-1-735,-6-17 0,-4-7 0,3 6 225,4 15 0,-1 0-225,-4-9 0,-4-5 0,1 3-30,-3-2 1,-1-1 66,6 9 1,-2-3-1,1-1 1,0 3 22,1 2 0,1 2 0,-1-3-23,-1-7 1,-1-5-1,2 1 1,1 7 22,1 4 0,2 2 67,3-2 0,0-6 1,2 0-1,0 7-67,2 4 0,1 2-60,2-6 0,2-4 1,1 3 228,3 0 0,1 1-259,4-5 0,3-1-90,-2 3 0,2 2 135,1 6 0,0 3 1150,-2 2 0,-1 2-1375,13-9 90,-6 13-449,-1 8 133,5 11-764,-8 0 541,14 6 719,-10 0 0,6 18 0,-1 2 0</inkml:trace>
  <inkml:trace contextRef="#ctx0" brushRef="#br0" timeOffset="2.09117E6">25697 2838 7533,'32'-3'539,"0"-1"1,12 3 0,0 2-1957,-16 2 1,0 1 1281,11 2 0,0 1 135,-14-1 0,-1 0-135,1-2 0,0-1 90,0 3 1,5-1 133,4-2 1,6-2 0,2 1 0,-2-1 0,2 1 0,-2 1 0,3-1-822,1 0 0,4-1 0,-1 1 0,-4-2 732,-2 1 0,-4-1 0,-1-1 45,11 2 0,-2-2 190,-2-1 1,2-1-176,-3 1 0,2 0 0,1-1 89,1-2 1,1-1 0,0-1-667,3 1 1,-1-1 0,0 1 486,-4 0 0,-1-1 0,0 1 120,4-2 0,1 0 0,-4 0-458,4 1 0,0 1 308,-5 0 0,3 0 0,-1-1 220,-7 2 1,-1-1-1,0 0-190,6-1 0,0 1 0,1-1 7,-7 1 1,2 0 0,0-1-1,-3 1-234,4 0 1,-2-1 0,-1 1 256,-2 0 0,-1 0 0,0 0 0,14-2 0,-3-2 0,-11 1 0,0-1 30,-2 4 0,1 0 0,0-1 355,9-7 1,-1-1-206,-8 4 0,-1 1-90,5-1 0,1-3 315,4-5 0,-4-1-271,-15 8 1,-1 0-421,15-9 1,-1 1 645,-6 0 0,7-3 882,-1-2-1017,-13 7 0,0-1-135,11-14-1,-12 14 1,0 2 0,4-2-90,8-10 270,3 3-270,-17 6 0,2-3 135,1-1 0,1-1 0,6-9 0,-1 0 45,-9 8 0,-1-1-90,7-12 0,-1 2-260,0 1 305,-13 10 0,-1 0 135,6-12-180,-6-6 135,-5 8 0,-2-5-243,2-3 0,-1-1 18,-2-3 0,-1-1 89,0 2 1,-1-2-120,-4 10 0,-3-2 0,1 2-15,1-6 1,-2 0 14,-2 4 0,-1-1 0,-1-1-390,2-1 0,-1 0 0,-1 1 28,-1 8 1,-1 2 0,0-2 241,0-9 0,1-2 0,-1-2 150,1 10 0,0-2 0,-1 0 0,1 4 0,0 1 0,2 3 0,-2-3 0,-2-12 0,0 0 0,1 1 0</inkml:trace>
  <inkml:trace contextRef="#ctx0" brushRef="#br0" timeOffset="2.11806E6">25462 8131 7533,'-7'-18'-180,"-4"4"180,9-4 0,-9 0 539,4 5 181,-5-5-360,5 11-180,7 1 270,7 17-91,5 25-179,-7 0 0,-3 8-90,0-10 0,0 3 0,-1 3 0,0 2-361,-1 1 0,0 4 0,0 1 1,0 1-1,0 0 316,0-6 0,0 2 0,0 1 0,-1-1 0,2 0 0,-1-1 45,1 6 0,0 0 0,0-1 0,0-1 0,0-4 29,-1 10 1,0-3 0,2-9 60,4-5 0,-1-17 90,-9-38-675,3-9 1,0-7 134,-4 3 0,-1-3 0,-1-1-417,2-11 0,1-2 1,0-2 483,0 7 1,0-1-1,1-2 1,1 0 285,1-2 1,1 0 0,0-1 0,1 0-39,0 1 0,1 0 0,0 0 0,0 4-75,0-1 0,1 3 0,-1 1 149,0 2 1,0 2 0,-1 4 117,0 5 0,-2 4-147,1-16 449,0 12-719,0 28 834,0 33-744,-5 8 0,4 6 135,-2-15 0,0-2 979,-2-6-889,4 0 0,0 4 149,-2-1 1,1 1-150,2 6 0,0 2 0,-3 8 0,0-1-90,3-16 0,-1 0-45,-5 11 0,1-3-2832,3-11 2742,-3 23-179,5-11-1,0-8 0,0-1 90,-6 10 0,6-9 0,-1-5 90,-5-14 0,6 2 360,0-11-720,0-22-629,6-28 764,-3 13 0,1-3 45,2-7 1,0 0 1456,-2 14 0,-1 2-1277,0-6 0,0-1 270,-3 3 0,0 1-135,0 4 0,0-2 15,-2 0 0,0-3 0,0-1 90,2 0 0,-1 1 0,1 0-61,-3-7 1,0-1 60,2 2 0,1-1 0,1 5 660,5-11-451,1 3-89,0 29-629,-13 28 448,-2 2-81,-10 15-8,5-19 0,-4 17 179,3-13-89,1 0-90,2 2 0,4-3-179,1-5 179,0 9-180,6-16 0,0 10 0,17-10 180,9 5 90,-4-12-180,16-1 450,-28-5-270,13 5 0,-16-4-90,-1 10 179,-17-10 91,-19 9-180,-16 14-135,20-4 0,1 4 135,-7 25-180,21-5 180,35-13-90,14-8 0,8-27 0,-9-5 0,-19-11 0,-24 2 270,-13 16-540,-13 20 270,6 14 0,8 7 90,18 2 90,24-16-90,20 0 0,-18-16 0,0-5 0,1-6 0,-4-4 90,-4-22 0,-37-3-180,-27 30 45,16 22 0,0 5 44,-15 5-89,29 9 0,6 1-89,4-7-91,27 14 90,-11-17 90,14-10 0,6-6 0,-4-6 0,-1-5 494,5-8 1,-3-5-405,-3-7 0,-7-2-45,-15 4 0,-6 0-45,-7-15-1439,-24 34-1530,13 41 2969,2-13 0,11 6 0,5 2 0,3-3 0</inkml:trace>
  <inkml:trace contextRef="#ctx0" brushRef="#br0" timeOffset="2.11913E6">26504 7623 7533,'0'-19'1259,"0"0"-1079,0 13 0,0 0-90,0 6-180,-6 0 270,-6 0-180,-2 6 359,-26 6-538,22 2-1460,-12 3 1,-2 0 123,2 6 766,-10 0 0,-2 0 749,21-9 0,-2 0-50,-11 4 0,-7 2 0,2-1 185,-3 3 0,1-2-91,-4 0 1,1-2 45,6-1 0,7-6-90,10-10 90,3 5 90,7-6-90,10 0 2015,-5 0-2015,12-6-90,1 5-90,5-10 0,17-7-90,-13 3 90,7 0 0,0 1-179,-7 0-1,24-10 270,-24 11-90,13-5 0,-21 6 3366,8-1-3045,-14 6-51,3 2 828,-5-1-739,0 5-89,0-4 450,-11 5-450,8 0-270,-8 0 0,6 0 90,4 5-90,-5-4 180,6 10-90,0-4 0,0 6-90,6 5 360,-5-5-270,15 16 180,-7-14 0,9 14-90,-6-9-1,0-1-89,-5-1 90,-1-11 180,-6 9-270,0-13 90,0 13 180,-6-14 0,5 9-270,-16-10-90,-2 5 180,-7-6 0,-4 0-630,3-3 0,1 0-1438,-5 2 1978,4-2 0,1 0 0,1 3 0,1 0 0</inkml:trace>
  <inkml:trace contextRef="#ctx0" brushRef="#br0" timeOffset="2.12159E6">25474 8019 7533,'-19'-19'1529,"6"7"-1529,8 6-450,5 6-359,0 0 809,0 6 0,5 1 0,2 5 0</inkml:trace>
  <inkml:trace contextRef="#ctx0" brushRef="#br0" timeOffset="2.1218E6">25486 8057 7533,'-19'-26'1439,"7"8"-3328,6 12 1889,6 12 0,6 0 0,1 7 0</inkml:trace>
  <inkml:trace contextRef="#ctx0" brushRef="#br0" timeOffset="2.12194E6">25499 8057 7533,'-39'-13'1619,"14"6"-1439,14 2-1530,11 5 1350,6 5 0,1 2 0,5 6 0</inkml:trace>
  <inkml:trace contextRef="#ctx0" brushRef="#br0" timeOffset="2.12211E6">25524 8106 7533,'-39'-19'2608,"14"1"-2608,20 11-1349,12 2 1349,5 5 0,1 0 0,-1 0 0</inkml:trace>
  <inkml:trace contextRef="#ctx0" brushRef="#br0" timeOffset="2.12366E6">25400 8044 7533,'-20'-6'-540,"2"0"720,6-7-90,0 7 90,5-5 269,-4 4-269,4 0 720,-6-10-720,7 14 90,0-8 89,6 0-179,0 9-180,0-15 270,0 10-90,0-5-270,11-6 90,-8 10-90,13-9 0,-9 10 90,6 0-180,-6-4 90,9 10 0,-8-5-179,16 1 89,-10 4 0,14 1 0,-12 1 90,7 10-180,-5 1 180,-10 2 0,9 4 0,-10 5-90,0-2 270,4 4-270,-10 4 180,4-8 90,-5 3-90,0 5-90,-5-14 180,-2 9 0,-11-6-90,4-10 90,-9 8 90,4-9-90,-6 0 270,-11 4-360,14-9 0,-7 3 270,11-10-270,4-2 90,-4-6-90,12-5 90,0-1-90,6 0-180,0-10 270,0 14-270,0-14 90,11 10 90,-3-1-90,10-3 0,0 4 90,1 5 0,1-3-90,3 10 90,-4-5-270,-5 5 180,8 2-90,-13 5 180,9 5 0,-6 8-90,0 6 90,-5 0-90,4 10 90,-9-8-90,3 9 90,1 0 0,-5-4-90,4-1 270,-5-1-180,-5-11 0,4 5 270,-16-5-270,9-1 180,-10-5 0,6-2-90,-6-5 0,4 0 180,-10 0-180,11 0 90,-5-5 0,0-7-91,9-2 91,-7-26-270,15 16 0,-5-11 90,6 0-269,6 19 179,0-13-180,12 5 0,-4 9 270,4-8-180,11 10-3097,-12 1 3072,12 5 25,-6 2 90,-8 10 0,9 2 90,-12 11 0,-5 1-90,4 0 270,-10 16-180,5-19 180,-12 19 90,-1-16-270,-5 0 90,0-1 3186,-6-5-2890,9-1-746,-7-5 0,9 4-719,0-10 1079,1 5 0,1-6 0,-2 0 0</inkml:trace>
  <inkml:trace contextRef="#ctx0" brushRef="#br0" timeOffset="2.12634E6">26739 7400 7533,'-12'-31'989,"5"11"-539,1 2-810,6 12 360,0 6 0,0 6 0,0 12 90,0-3 90,5 11 0,1 4-315,0-1 0,2 2 270,6 10 0,2 0 45,-3-5 0,1-3-2322,10 4 2142,-6-20 539,-5-17-269,5-22-180,-10 5-135,1-8 0,-2-2-225,-6-2 225,5 0 0,-1 0-404,-4 0 89,10-12 180,-9 22-180,3 6-270,-5 2 720,0 15-270,6 14 270,1 4 1161,0 8 0,3 4-981,8-2 0,0 0-304,-7-3 0,2-3 214,9 3 0,1-7 269,3-9 361,17-17-540,-15-5-46,-9-12 1,-4-5-225,-7-4-1430,-1-12 0,-3-1 1340,-4 3 120,-2 7 0,-2-5 0,-1 6-965,-3-8 665,0-2 1,-2 4 179,-2 14-1080,5-10-179,-4 27 1349,10 1 0,-10 18 0,4 1 0</inkml:trace>
  <inkml:trace contextRef="#ctx0" brushRef="#br0" timeOffset="2.12668E6">27718 7288 7533,'7'-44'509,"0"0"1,0 3 0,-3 9-420,-10 20-90,-1 5 90,-16 1 90,2 6-3457,-26 0 2752,24 6-180,-8 1 1,0 3 794,6 11-939,-2 2 1,2 1 668,10 5-417,4 2 0,5 1 417,12-1 45,3 0 0,5 1 135,14 2-90,3-3 0,2-2 180,5-1-45,-3-1 0,-2-2-45,-9-9 1105,10 19-1105,-27-22 0,-12 0-315,-18-1 0,-7-2 135,-15-1 180,2 5 0,-2 1 0,10-5 0,1 0 0,-7 2 0,1 1 0</inkml:trace>
  <inkml:trace contextRef="#ctx0" brushRef="#br0" timeOffset="2.13201E6">25536 8094 6094,'0'-14'-68,"0"3"1,-5 5-1,-2 0 1</inkml:trace>
  <inkml:trace contextRef="#ctx0" brushRef="#br0" timeOffset="2.13243E6">25474 8057 8072,'-21'-14'0,"5"3"0</inkml:trace>
  <inkml:trace contextRef="#ctx0" brushRef="#br0" timeOffset="2.13285E6">25214 8044 6723,'-33'0'-270,"-2"6"360,16-5 0,-6 10 90,-5-4-90,-2 5 0,-11 1-180,17-5 0,-2 2 0,-3-1 0,-2 1 0,-7 3 0,1-1 90,15-5 0,0-1-45,-13 6 0,1-1-45,9-5 0,1 1-90,-12 8 1,0 1 179,12-6 0,0 0 0,-1 4 0,3 1 0,-2 4 0</inkml:trace>
  <inkml:trace contextRef="#ctx0" brushRef="#br0" timeOffset="2.13513E6">20318 9457 7533,'-25'13'-540,"0"-6"810,-5-2 0,4-5-90,-5 0-1,12 6 181,1-5-180,11 4-180,2-5 90,16 0-180,8 0 90,18-5 0,-8 2 0,3-1 45,7-7 0,3-1-15,-6 3 0,1 1 0,2-2-218,2-2 1,0 0 0,2-1 307,4 0 0,1 1 0,-1 0-60,-1-1 0,0 1 0,-1 0 30,3-1 0,-1 1 0,0-1 30,1 1 0,-1 0 0,0-1-90,-1 0 0,-1-2 0,2 1-8,-11 3 1,1 0-1,1 0 1,-2 0-53,9-2 0,-2 0 0,1 0 60,1-1 0,1 0 0,-2 1 119,-2 2 1,-1 1 0,0-1 0,1-3 0,-1 0 0,0-1-120,-1 2 0,0 1 0,-1-1-208,-2-2 0,1 1 0,-2 0 88,0 3 0,-2 1 0,1 0 30,0-2 0,0-1 0,0 2 15,13-2 0,-1 0 135,-12 1 0,-1 0 0,0 0 0,11-2 0,-1 1-109,-1-2 1,0 0 18,0 5 0,-1 1-45,2-3 0,-1 1 45,4 1 0,-1 0-90,1 1 0,0-1 0,-1-2 0,0 1 90,-2 4 0,-1 0 45,3-7 0,1-1-15,-15 6 0,2 1 0,-1-1 60,0-3 0,1-1 0,-1 1-90,2-1 0,0 0 0,0 1-90,-2 1 0,1 1 0,-2 0 90,15-3 0,0 1-30,-15 4 0,1 0 0,0 0-29,2 0 1,0 0 0,0 0 148,-1-3 0,-1 1 0,2-1-60,1 0 0,1 0 0,0 1-60,-4 2 0,0 0 0,0 0-15,14-5 0,0 2-45,2 4 0,0 1 249,-2-3 1,-1-1-70,-1 1 0,-1 1-90,-4 1 0,-1 0-45,-4-5 0,-3 1 42,-6 6 0,-1 1 3,0-5 0,-2 2 129,14 5-39,-5-9 382,-7 10-562,-7-10 34,0 9-124,1-9 180,6 10 180,5-10 90,-9 4 630,-3 0-811,-13 2-358,-27 5-91,-5-6 180,-2 5 0,-3 1 180,1-3 0,-1 0 90,-5-2 0,-1-1 0,1 3 0,0-2 45,5-9 0,1-1 0,3 5 0,1-1-46,-10-13 91,12 6 0,13 11 90,6 1 180,6 6-90,6 6-360,1 1 0,5 11 90,1 6-270,4 19 270,-9-10 0,-2 2 89,1 3 1,-1 1-45,-1 5 0,1-1 90,-3-13 0,1-3 585,8 15 449,0-36-719,6-29-720,-7 0 0,3-5-765,8-12 1,3-1 944,1 2 0,1 1 0,-2 5 0,1 4 0,-6 8 0,1 1 0</inkml:trace>
  <inkml:trace contextRef="#ctx0" brushRef="#br1" timeOffset="2.13936E6">28884 2343 12735,'-14'5'3276,"-2"-3"-2912,9 3 1738,0-5-3071,1 0 384,6 0-823,0 6 1180,0-5 0,6 4 1,1-5-1</inkml:trace>
  <inkml:trace contextRef="#ctx0" brushRef="#br0" timeOffset="2.20066E6">12930 16162 7533,'16'-43'989,"-7"16"-674,19 5 0,6 4-1714,5-3 1369,-1 7 0,8 0 0,-4 1-605,-8 2 1,1 0 544,8-3 0,7-3 0,2 0 0,-8 3-383,-1 1 1,1 0 418,-6-2 0,8-2 0,2-3 0,-2 2 1,-6 2-7,-4 3 0,-5 1 0,5-1 60,2-4 0,6-2 0,2-1 0,-3 0 0,-5 3 0,-2 2 0,-5 2 0,3-3 54,1 1 0,4-3 0,1-1 0,-2 1 0,-5 2 35,5-6 1,-1 1-23,-2 5 1,4-1 0,-1 1-1,-6 0-67,-5-1 0,-2 1-45,12 0 0,-4 2-45,-13-4-359,-15 11 720,-17 1-586,-13 10 1,-3 4 134,-10 0-60,7-1 0,-4 1 0,3 0 862,-13 6-622,11-6 0,-3 0 0,4 0-90,-7 0 630,-6 0 0,1 0-361,19-1 1459,-1-4 0,3 1-1063,16 1 415,41-21-720,0 6-825,5-3 0,8-4 0,-3 2 510,-9 3 0,1 0 135,0 1 0,5-1 0,1-1 0,-7 3-270,-3-2 0,-2 3-180,19-4 1,-9 8 179,-29 10 180,-24 15 0,-19 11 0,0-2 0,6-4 0,0-1 0,-3 2 0,-1 0 0,0 1 0,0-1 0,-1 0 0,1 1 0</inkml:trace>
  <inkml:trace contextRef="#ctx0" brushRef="#br0" timeOffset="2.2403E6">25561 7821 7353,'-25'0'629,"6"0"-269,1 6 90,6 0-1979,-1 18 1979,6-4-1,7 16-359,18-20-270,25 0 180,-15-24 0,2-6-45,2 1 0,-1-2 45,-10 0 0,-3-3 270,4-22 90,-55 25-135,8 15 0,-3 4-90,-13 7 0,0 6-45,3 7 0,5 3-135,10-8 0,4 1 314,2 14-89,39-20-90,-11-2-90,18-9 0,4-6-90,10-15 90,-15 9 0,-5-3-180,-11-7 450,-54 19-180,7 13 0,-2 5-45,-6 1 0,3 2 0,11-2 0,7 0 225,11-1-90,21-20-180,12-10 0,1-4-540,1-6-449,6-9-91,-19 30 1080,-11 9 0,-5 17 0,-2 0 0</inkml:trace>
  <inkml:trace contextRef="#ctx0" brushRef="#br0" timeOffset="2.24078E6">25499 8057 7533,'-25'0'-1170,"6"0"1260,-5 0 90,11 0-90,0 5-90,2-4 90,4 5-270,0-1 0,2 2 180,5 6 0,0-1 0,0 0 0</inkml:trace>
  <inkml:trace contextRef="#ctx0" brushRef="#br0" timeOffset="2.24136E6">27271 8143 5915,'40'-23'-9,"0"-1"0,0 0 0,-1 0 0,1 1 0,0-2 0,3-2 0,0-1 0,-1 1 0,-4 2 0,-4 3-426,-2 0 0,-4 4 1,3-4 506,2-4 0,5-4 0,2-1 0,-3 0 0,-6 5-342,4-3 0,-3-2 157,-4-1 1,2-6-1,-2-1 1,-5 5 22,-3 1 0,-4-2 67,-2 1 1,0-7 0,0 1-1,-4 5 113,0 1 0,-4 1 30,-2-10 0,-2-5 0,-3 6-120,-3 15 0,-6 2 30,-10-13 0,-10-3 0,-5 6 15,3 15 0,-5 6 0,-2 2 0,-3 0-45,3 0 0,-1-1 0,-3 0 0,-1 2 0,-1 0 0,-1 3-253,2 3 1,-1 1 0,-1 1-1,-1 2 1,0 0 0,-1 2-1,0 0 286,2 1 1,-1 1 0,0 0 0,-1 2 0,1 0 0,-1 1-1,1 0 1,0 1-186,1 1 1,0 0 0,0 2 0,0-1 0,1 2-1,0-1 1,2 0 0,0 0 166,-4 0 0,2 0 0,1 1 0,1-1 0,-1 2 0,-1 2 36,2 2 0,-2 1 1,-1 2-1,1 1 1,1-1-1,4-1 1,4-2-264,-9 5 1,6-2 0,-5 4 236,9-4 1,-5 3 0,-3 3 0,0 0 0,1 0-1,3-1 1,5-3 4,-5 4 0,6-1 0,-4 2 0,6-2 0,-5 4 0,-1 1 0,0 0 0,4-1 0,6-4 15,-6 9 0,6 1 0,5-2 0,-1 4 0,3 1 0,5-4-45,3-1 0,10 1 30,10 8 0,10 5 0,5-5-343,6-11 1,5-4-1,1-1 253,2 2 0,2-1 1,5-3-49,-3-8 0,5-2 0,3-2 0,-2-1 0,-5-3 96,2-2 1,-5-3 0,5 1 0,-6 1 0,3 0 0,2 1 0,-2 0 0,-3-1 0,3-2 0,0 0-1,1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22:22.070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5491 3483 7533,'0'-19'180,"-5"-5"-1,3 16 451,-14-14-450,8 19 630,-21 9-541,17 14 1,3 8-135,-2 9 0,3 3-439,1-3 1,3 4 370,2-2 1,2 4-1,1 4 1,0 1-653,0-3 1,1 1 0,1 3 0,-1 2-1,1 3 565,-2-11 0,1 2 0,-1 2 0,1 1 0,-1 2 0,1 1 0,-1 0 0,1 1 0,-1 0-178,1-7 0,-1 0 1,1 1-1,-1 0 0,1 1 1,0 1-1,-1 0 0,1 0 1,0 0-1,-1 1 0,1 1 1,0-1 184,-1-2 0,1 0 0,0 1 0,-1 0 0,1 1 1,0-1-1,-1 2 0,1-1 0,0 0 0,-1 1 0,1-1 1,0 1-1,-1 0 0,1-1-101,0-1 0,-1-1 0,1 1 1,0 0-1,-1 0 0,1 0 0,-1 0 1,1 0-1,0 1 0,-1-1 0,1 1 1,0-1-1,-1 1 0,1-1 0,0 1 114,0-2 0,0 1 0,-1-1 0,1 1 0,0 0 0,0 0 0,0 0 0,0 0 0,0 0 0,0 0 0,0 0 0,0-1 0,0 1 0,0-1 0,0-1 0,1 1-103,-1 2 1,0 0 0,1 0 0,-1 1 0,1-2 0,-1 1 0,1 0 0,0-1-1,-1-1 1,1 0 0,0 0 0,0-1 0,0 0 0,0-1 3,0 4 1,1 0 0,0 0 0,-1-1 0,1 0 0,0-2 0,0 0 0,0 0 0,0-2 0,0-1-1,1-2 90,0 11 0,0-1 0,0-2 1,0-1-1,1-3 0,0-3 1,0-5-1,4 10 0,1-7 1,0-6-1,1-9 0,-1 1 1</inkml:trace>
  <inkml:trace contextRef="#ctx0" brushRef="#br0" timeOffset="1200">3719 8168 7713,'47'1'12,"0"-1"0,1 0 0,-1 0 1,0 1-1,1-1 0,-1 0 0,0 0 1,1 1-1,-1-1 0,1 0 0,-2-1 1,2 0-1,-1 0 0,1 0 1,0-1-1,0 1 0,0-1 0,1 0 1,-1 0-1,0 0 0,0 0 0,0 0-286,-1-1 1,0 1 0,0-1 0,0 1 0,0-1 0,-1 0 0,1 0 0,1 0 0,-1 0 0,1 0 0,1-1 0,0 1 154,-3 0 0,2 0 0,-1-1 0,1 1 1,0-1-1,1 0 0,-1 0 0,1 1 1,1-1-1,-1 0 0,0 1 0,1 0 0,-1 0 1,1 0 40,-2 0 0,1 1 0,0 0 0,0 0 0,0 0 1,0 1-1,0-1 0,1 0 0,-1 1 0,1-1 1,0 1-1,-1-1 0,1 1 0,0-1 0,0 1 72,-2-1 0,-1 1 1,2-1-1,-1 0 1,0 1-1,0-1 1,0 0-1,1 1 0,-1-1 1,1 1-1,-1-1 1,1 1-1,-1 0 1,1 0-1,-1-1 0,1 1-22,0 1 1,0-1-1,0 0 1,0 1-1,0-1 1,1 1 0,-1-1-1,0 1 1,0 0-1,1-1 1,-1 1-1,0 0 1,0 0 0,0-1-1,0 1 1,0 0 27,-2-1 0,1 1 0,0-1 0,0 1 0,0 0 0,0-1 0,-1 1 0,1 0 0,-1-1 0,1 1 0,-1-1 0,0 1 0,0 0 0,0 0 0,-1-1 0,0 1-73,5 0 1,-1 0-1,0 0 1,-1 0-1,1 0 1,-1 0-1,1 0 1,-1 0 0,-1 0-1,1 0 1,0 0-1,-1 0 1,0 0-1,0 0 73,0 0 0,1 0 0,-1 0 0,1 0 0,-1 0 0,0 0 0,0 0 0,-1 0 0,0 0 0,0 0 0,-1 0 0,0 0 0,0 0 7,2 1 1,1-1-1,-2 0 1,1 1-1,-1-1 1,0 1-1,-1-1 1,0 1-1,0-1 1,-1 1-1,0 0-7,4-1 0,0 1 0,0 0 0,-1 0 0,-1-1 0,0 1 0,0 0 0,-1 0 0,0-1 36,0 1 0,-1 0 0,1 0 0,-2 0 0,0 0 0,-1 0 0,0-1 0,-2 1-36,7 0 0,-2 1 0,-1-1 0,-1 0 0,-1 0 0,-1-1 252,1-1 1,-1 0 0,-1 0 0,-1 0-1,-4-1-252,8 0 0,-4 0 0,-4-1 1046,4 2 1,-8-4-777,-14-12 1960,-42 9-2185,-2-1 0,-4 0 849,-8 4 1,-1 3-895,-5-1 0,1 0 448,5 3 1,1 0-180,5-2 1,2-1-180,-14 1-90,14-8-180,23 8 270,20 2 0,13 7 0,11 5 0,-11 1 0,-2-1-270,-12 1 180,-16 10 0,1-8 630,-15 8-90,11-16-1170,24-23 630,11-10 0,4-3 0,-6 4 0,1-1 0,-2 2 0,0 1 0,1 0 0</inkml:trace>
  <inkml:trace contextRef="#ctx0" brushRef="#br0" timeOffset="5713">7363 6185 6912,'-18'-18'-810,"10"10"1116,-9-14-216,16 14-90,-5-5 0,6 2 0,0 10 0,0-16 270,6 9-3547,6-21 2584,2 14-484,15-25 1357,-8 18-858,2-4 0,1 0 768,4-3-358,6-3 1,1 0 267,-16 15 0,0-2 0,6-5 0,4-3 0,-2 3 0,-6 5 0,1 1 0,7-10 0,5-3 0,-5 4 0,-9 11 0,0-1 0,12-11 0,5-5 0,-4 3 0,-10 8 0,-1 0 0,11-8 0,5-3 0,-4 2 0,-8 7 0,-1-1 0,10-7 0,5-3 0,-6 4 0,-11 9 0,1-1 0,1-1 0,4-4 0,0 0 0,-3 4 0,-1 2 0,1-1 0,7-10 0,4-5 0,-3 6 0,-5 9 0,-1 0 0,-1-3 0,4-5 0,-1 0 0,-2 5 0,1 2 0,1 0 140,-4 0 0,5-5 0,1-2 0,1 1 1,-1 2-119,2 0 1,-1 3-1,1-1 1,3-3-38,-5 3 0,2-2 0,1-1 0,1-1 0,1 0 0,-1 1 114,1 1 1,0 0 0,0 0 0,0 0 0,1 0 0,-1 0-100,0 1 0,1 0 0,-1 0 0,0 0 0,1 0 0,0 0 0,1-1 0,1 0 0,1 0 0,-1 0 0,0 1 0,0 0 0,-4 4 0,1 0 0,-1 0 0,0 1 0,-1 1 0,0 0-23,7-6 1,-1 2-1,-1 1 1,2-1-14,-6 5 0,2-1 0,0 0 0,-3 2 0,-3 3-9,9-4 0,-1 1 45,-4 1 0,5-2 0,-2 0 0,-4 4 0,-2 1 0,-2 1 0,0 0 0,2 0 0,-3 0-45,-1 2 0,-2 0 90,3-3 0,2-1-45,1 3 0,1 0 0,-6-1 0,2-2-30,8 0 0,6 0 0,-5 1 30,-4 0 0,1 0 22,3-1 1,8-1-1,-1 0 1,-6 3-23,-5 2 0,0 1 22,4-1 1,8-1-1,-1-1 1,-7 2-68,-6 0 0,-1 2 45,4 1 0,3 1 0,-4 0 0,-6-1 0,-3 2 0,0 3 0,-1 1 0,2-3 0,1-1 0,8 1 0,0 0 0,-9 2 0,1 1 45,8 0 0,0 1-45,8 2 1407,4 0-1407,-4 0 0,0 0 0,-1 0 0,-6 0 180,6 0-180,-5 0 90,5 0 0,-6 0-90,0 0 90,1 5-90,-1-3 0,0 3 90,5 0-90,-3-3 90,-2 9-270,-2-10 270,14 10-739,-18-2 0,1 0 649,-2-1 0,-1-1-45,-1 2 0,-2 0 842,4 8-797,1-9 2076,-11 10-2121,6-3 0,-1-1 443,-5 2-443,10 10 0,2-1 3321,-9-7-3263,4 13 0,-2 0 167,-2-6-180,-3 6 0,0 1-90,0-3 90,-7 3 0,-1 0 0,0-7 0,-1 20 90,-4 2-45,-3-16 0,-1 2-45,-1 15 0,-4 3 30,-1-15 0,-1-1 0,-1 0-1669,-4 14 1,-2-2 1580,2-12 1,-1-2-1077,-4 7 0,-1-5 1134,0-3-759,-2 7 1,0 1 758,-4-2-508,-2 2 1,-1 1 507,10-20 0,-1 1 0,-14 19 0,0-1 0,0-3 280,6-7 0,-6 4 0,1-2-280,-5 1 0,-1-2 0,9-7 0,0 1 0,-2 1 30,-8 6 0,-2 1 0,0-1 30,2-5 0,-1-2 0,-2 3 133,9-5 0,-2 2 0,-1 0 0,0 1 0,-1-1-175,0-1 0,-2 0 0,1-1 0,-1 0 0,-1 1-18,0 1 0,-2-1 0,1 1 0,0 0 0,1-1 0,-7 4 0,1-1 0,1 0 0,1-2-60,-3 2 0,2-2 1,-2 0 14,4-1 0,-3 1 0,-1-1 0,2 0 45,5-4 0,1-1 0,-1 0 0,-2 1 0,0 0 0,-3 1 0,-1-1 0,1 1 0,2-1 0,2 1 0,3-1 0,-1 1 0,-1-2 0,-7 3 0,-3-1 0,2-1 0,6-2 0,4 4 0,-2-1 18,2-3 0,-7 2 0,-3 0 0,0 1 0,2-2-18,-2 1 0,0 0 0,0-1 0,-1 2 15,8-4 0,-2 1 0,0 0 0,0 1 0,1-2 0,1 0-38,-6 3 1,1-2-1,1 1 1,-2 0 40,3-1 0,-2 0 0,0 1 0,1 0 0,0-1 188,-2 2 1,1-1 0,0 1 0,-3-1-222,6-2 0,-1 0 0,-2-1 0,-1 1 0,0 0 0,1 0 15,0 0 0,0-1 0,0 1 0,-1-1 0,1 0 0,1 0 0,0-2 0,1 0 0,-1-1 0,1 1 0,-1-1 0,1 0-15,0 1 0,-1 0 0,1-1 0,0 1 0,-1-1 0,1-1-3,-8 2 0,-1-1 0,0-1 0,1 0 0,1 0 0,3 0 0,0 0 0,1-1 0,1 0 1,2-1 17,0-2 0,2 0 0,1 0 0,-1-1-23,-4 1 1,0-1-1,1 1 1,5-2 67,-1 1 0,0 0-23,-1-2 0,-7-1 1,-1 0-1,3 1-454,1-1 0,2 0 0,0 0 432,-3-1 0,1-1 0,-2 0 0,6 0 0,-1 0 0,-1 0 0,4-2 188,-12-5 1,0-2-189,3 1 0,-2-1 0,3-4 0,8-3 0,3-3 0,2-2-45,-6-13 0,7-5 45,8-3 0,7-1 0,4 12 0,4-1-397,3-12 0,2 4 307,2 6 804,7-14 0,3-4-714,-3 15 0,1 1 0,3-6 0,3-3 0,-1 8 0,3-3 0,0 3-23,-1 4 1,0 1 0,2-2 22,5-9 0,2-2 0,-1 2 0,-6 10 0,-1 3 0,2-3 0,7-10 0,3-3 0,-1 4 0,-6 11 0,-1 2 0,1-1 30,1-5 0,1-1 0,2 0 0,6-4 0,3-1 0,-2 2 0,-9 9 0,-1 2 0,2-1 0,2-3 0,2 1 0,0-2-30,4-2 0,0-1 0,-4 4 45,-6 8 0,1 0-15,9-9 0,6-5 0,-5 5 15,-10 8 0,1 1-23,4-4 1,6-3-1,1 0 1,-7 4-23,-3 1 0,0 1 22,4-3 1,7-5-1,0 0 1,-6 5 22,-4 0 0,1-1-27,-1 4 0,5-3 0,2-2 0,0-1 0,-1 3 344,1-2 0,-1 0 0,0 1 0,3-2-347,-5 5 0,3-2 0,1-1 0,0 0 0,0 1 0,-1 1-33,4-3 0,0 1 0,0 0 0,-1 1 0,-2 1-27,1 1 0,-2 0 0,-1 2 0,2-1-23,4-3 1,2 0 0,-1 1-1,-6 4-22,1 1 0,0 0 67,1-1 1,5-3 0,0-1-1,-6 4 23,-3 3 0,0-1 0,3-1 0,6-3 0,0 0 0,-5 2-45,-4 2 1,0 0 66,4-2 0,7-4 1,-1 0-1,-5 5-22,-4 3 0,-1 1 45,5-4 0,6-3 0,-1 0 0,-5 3-45,-5 4 0,0 1 0,3-3 0,4 0 0,-6 1 45,-9 4 0,0 1-45,17-3 0,1 0 0,-15 2 0,-1 0 0,14-2 0,-1 0 0,-9 2 0,-3 1 0,19-7-60,-14 6 0,4-1 0,-3 1 60,-2 1 0,0 0 0,13-4 0,5-3 0,-5 2 0,-11 3 0,1 1-30,10-3 0,5 0 0,-7 1 30,-13 4 0,-1 0 0,17-7 0,-1 1-89,0 3 268,-5-3-179,11 4 0,-11 1 0,5-1 0,-6 1 90,6 0-90,-5-1 0,5 1 0,-17 3 0,2 0 1239,15-1 0,5 1-1269,-12 0 0,1 0 0,0 2 30,1 2 0,1 1 0,-2-1-394,14-4 0,-5 1 394,-17 7 0,-2 1 0,22-6 0,-12 1 0,0 4 0,0-5 0,0 1 0,1 3 0,-1-3 12,6 2 0,6 1-72,-16 1 0,0 1 0,1-1 90,11-1 0,2 0 0,-1 1 59,-5 2 1,-1 1 0,-4 0-90,-2-2 0,-3 2 0,-4 3 0,-3 0 1158,-5-3-1068,17 14-24,-10-9 1,3 0-112,0 5 0,1 1 330,-1-4 1,-1 1-376,7 8 392,-17-11-302,0 4 180,-4-10-270,4 10 90,0-9 0,-4 9 180,3-4-180,-4 5 0,-1-5 0,1 4 90,-1-4-90,1 5 0,-1 1 90,6 4 0,7 3-90,-5-1-180,15 15 180,-4 5-1448,-14-16 0,0-1 1448,13 16-2178,-7-4 2178,-9-19-1165,15 25 1165,-14-23-422,3 12 422,-7-17 1210,-10 0-1030,10 1 1992,-4 10-2083,0 3 2146,-1 11-2235,-6 1 549,0-9 0,0 1-504,0-3 0,0 0 266,0-2 1,0 1-357,1 7 0,-2 1 90,-4-7 0,-1 0-45,2 11 0,-1 0 0,-3-10 0,-1 0-45,0 7 0,0-1-1594,-4-7 1,1-1 1580,2 6 1,-1 0-1078,-6 1 1,0-1 1134,2 2-669,-2-2 1,-1-1 758,-3 0-507,1 1 0,-1-1 417,-1-2 0,-3 0 0,-1 0 90,3 0-90,-6 0 0,0 0 0,0 0 45,-2 2 0,-2 1-45,-2-2-45,0 2 0,-1 0 45,16-18 0,-1 0 0,-17 19 0,0-2 0,-5-6 246,10-2 0,-5 6 1,1-3-247,-5-3 0,1-2 0,8-1 0,0 1 0,-1 0 0,-4 0 0,0-2 0,4-1 0,5-4 0,0 1 60,-10 5 0,-4 3 0,4-3-60,9-5 0,1 1 30,-12 4 0,-5 3 0,6-3-30,10-6 0,1 1-30,-13 5 0,-6 3 0,5-3 30,13-5 0,0 1-68,-3 0 1,-6 2-1,0 1 1,6-4 67,2 1 0,0-1-23,-3 1 1,-6 2-1,0 1 1,6-3 22,0-1 0,0 0 22,-2 0 1,-5 2-1,-1 0 1,5-3 22,0 1 0,0-1-23,-2 2 1,-5 3-1,-1 0 1,6-4 22,1-2 0,0 0-45,0 4 0,-7 3 0,0 0 0,7-4 45,0-3 0,1-1-45,0 2 0,-6 3 0,0 0 0,5-2 0,1 0 0,0-1 0,-1 0 0,-7 1 0,0 0 0,7-1 0,0 0 0,0 1 0,-1-1 0,-5 1 0,-1 0 0,6-1 0,2 0 0,0 1 0,-1-2 0,-5 3 0,0-1 0,6-1 0,0 0 0,-1 0-23,-2 1 1,-6 3-1,-1-1 1,8-3 22,3-2 0,0 1 0,-5 1 0,-9 3 0,1 0 0,7-3 0,7-3 0,-1 1 0,-5 1 0,-7 3 0,0 0 0,7-3 0,3-1 0,0-1-23,-3 1 1,-7 3-1,1-2 1,5-2 67,4-2 0,-1-1-68,-3 2 1,-7 2-1,-1 1 1,8-3 67,4-2 0,-1 1-45,-3 1 0,-7 2 0,0 0 0,7-1 0,3 0 0,0 0-23,-3 0 1,-7 1-1,-2 0 1,5 0 61,1-1 1,4 0 0,-2 0-40,-4 0 0,0 0 0,1-1 0,8-2 0,1 0 0,0-1 0,1 0 0,-1-1 0,4-1 0,3 0 0,-2-2-30,-12 2 0,-6-1 0,8-1 30,-7-3 30,11 0 0,-6 0 0,7 0 1544,-10 0-1529,0-6 0,1 0 2217,10 4-2217,1-11 0,2-2 233,8 5-278,-7-6 0,2-2 2590,6-3-2635,1 1 0,-1-1 45,4-1 45,2-6 0,1 0-45,2 3-1517,0-9 1,1-1 1516,6 4-954,2-5 0,1-2 1044,5 1-804,-1-6 1,2-1 803,4 6-643,1-8 1,1 1 283,7 6 179,0-4 0,1-1 0,0 7 0,2-8 0,0-1 90,-2 12-60,-2 3 0,2-7 0,-3 5 330,5-12-300,-3 11 0,2-4 0,-1 5 30,-4 7 0,0 1 90,5-9 0,3-3 0,-1 5-90,-4 9 0,1 0 0,5-10 0,3-4 0,-3 4 0,-5 10 0,0 0-60,7-8 0,3-4 0,-3 4 15,-7 8 0,1 2 15,8-9 0,6-3 0,-4 3 30,-8 8 0,2 0 0,11-9 0,4-4 0,-3 3 0,-9 10 0,-1-1 30,11-10 0,5-5 0,-5 6 15,-11 12 0,1 0-45,3-3 0,5-5 0,0 0 0,-4 5 0,-1 3 0,1 0 0,2-2 0,5-5 0,1 1 0,-6 3-45,1 1 0,-1 0 184,7-2 1,4-3 0,-5 2-95,-7 2 0,-1 1-45,7-2 0,4-2 60,-4 2 0,3-3 0,-4 3-60,-2 1 0,2 0 22,3-1 1,7-4-1,1 1 1,-8 3-23,-4 1 0,-1 0 0,4 0 0,7-3 0,-1 0 0,-5 4 45,-2 2 0,0 1-45,1-3 0,5-4 0,0 0 0,-5 4 0,-1 2 0,-1 0-23,3-3 1,6-3-1,-1-1 1,-5 5 22,-5 2 0,1 1 0,4-1 0,8-3 0,-1 0 0,-6 4 0,-2 3 0,-1 0 0,2-3 0,4-1 0,-4 1 0,-5 6 0,0 0 0,12-4 0,3-1 0,-12 5 0,0 0 0,0 1 0,0 1 0,-1 1 0,3-2-68,4 1 1,2-2-1,1 1 1,-5 1 67,7 0 0,0 0 0,-2 0 0,4 0 0,-2-1 60,-6 2 0,-2 0 0,-1 0-105,9-4 0,0 0 45,-9 3 0,2-1 0,2-1 90,-1 2 0,4-1 0,-1 0 0,-4 1 69,-3 0 0,-4 2 0,4-2-159,4 0 0,4-2 0,0 1 0,-4 1 45,8-1 0,-2 0-15,-2 0 0,3 0 0,-3 0 0,-7 3 0,-3 0 0,2-1-90,7-2 0,1 0 0,-3 0 60,4 2 0,-2 1 45,-2-3 0,1 1-270,-1 4 0,1 0 135,5-5 0,-1 1 0,-6 3 0,-1 2 90,8-1 0,-1 1 0,-7 0 0,0 1 0,5 4 0,0 1 0,-3-3 0,1 1 0</inkml:trace>
  <inkml:trace contextRef="#ctx0" brushRef="#br0" timeOffset="8566">23888 3012 7533,'-13'-12'0,"1"-6"-3277,-12-2 893,9 1 3793,-8 1-1409,10 6 0,6-1 0,-4-4-629,5 3 1038,-7-10-319,-5 5-90,4-6 0,-3 6 270,10 1-270,-4 6 90,9-1-270,-9 6 270,4-4-90,0 4 90,-4 1-180,10 0 3366,-10 6-3070,10-6-206,-5 5 180,6-5-90,-5 6-90,3 0 270,-3 0-90,5 0 0,0 0-91,0 6 91,0-5 90,0 11-180,5-6 0,-3 7 0,3 5 0,-5-4 90,0 9-270,0 2 0,6 6 6,-5 6 174,5 6-757,-6 1 667,0-8 0,0 9 0,0 3 0,0-6-1038,-2-5 0,0-4 1,0 5 1019,1-1 0,1 4 0,1 2 0,-1 0 0,-1-2-5,-2 2 1,1-3-1,-2 2 1,2 5-289,0-5 1,0 2 0,0 3 0,0 2-1,0 2 1,1 0 0,-1 1 337,1-9 0,0 1 0,1 1 0,-1 1 0,0 0 0,1 1 0,-1 1 0,0 0 0,0 2 0,0 0-129,0-4 1,-1 1-1,1 0 1,-1 2 0,0 0-1,0 1 1,0 0-1,0 1 1,0-1 0,1 1-1,-1-1 1,0 0 0,1 0 107,0-3 0,0 0 1,0 1-1,0 1 1,0-1-1,0 0 1,0 1-1,0-2 0,0 1 1,1-1-1,-1-1 1,0-1-1,-1-1 1,1-1-101,-1 9 1,0-1 0,0-1 0,0-2 0,0 0 0,-1-1 0,1 1 0,0 0 0,0 0 93,0-2 0,0 1 0,0 1 0,0 1 0,0-2 0,0 1 0,1-2 0,-1-2 0,0-2 0,1-3 18,-1 13 0,1-5 0,0-2 0,0-2 0,-1 2-18,0-3 0,0 0 0,0 0 0,-1 0 0,1-1 28,-1 12 1,1 1 0,-1-3 0,-1-11-29,-2-12 0,-2-2-33,-3 10 0,-1 4 0,0-7-146,-4 0 263,-7 5 1,0-3-355,7-17 270,-19 16 0,22-22 0,-5 1 0</inkml:trace>
  <inkml:trace contextRef="#ctx0" brushRef="#br0" timeOffset="9200">21321 6656 7533,'20'0'-1080,"-3"0"1080,12-6 0,-1 5 180,16-2 0,4 0-1142,-18 3 1,1 0 961,6 0 0,7 0 0,2 0 0,-6 0-689,4 0 1,1 0 706,-4 0 0,8 0 0,3 0 0,-2 0 0,-6 0-411,-3 0 1,-4 0-1,6 0 405,-5 0 1,5 0 0,4 0 0,2 0 0,-1 0 0,-3 0 0,-5 0-450,3 0 1,-5 0 0,0 0-1,6 0 437,-3 0 0,5 0 0,4 0 0,1 0 0,1 0 0,-1 0 0,-4 0 0,-4 0-193,9 0 1,-6 0 0,1 1 0,6-2 192,-14 1 0,5 0 0,3-1 0,2 1 0,1-1 0,0 1 0,0-1 0,-3 0 0,-3 1 0,-4-1 0,8 0 0,-6-1 0,-3 1 0,4 0 0,6-1 0,-8 1 0,4 0 0,5 0 0,2 0 0,1-1 0,1 1 0,0 0 0,-2 0 0,-2 0 0,-4 0 0,-4 0 0,9-1 0,-7 1 0,-2-1 0,3 1 0,6 0 0,-12 0 0,4 1 0,3 0 0,3 0 0,1 0 0,1 0 0,0 0 0,-1 0 0,-1 0 0,-3 1 0,-3-1 0,-4 0 0,13 0 0,-7 0 0,-3 0 0,3 0 0,6 1 0,-11 0 0,5 1 0,2 0 0,3 0 0,2 1 0,0-1 0,-1 1 0,-1-1 0,-3 0 0,-3 0 0,-4-1 0,10 1 0,-8-2 0,-1 0 0,2 1 0,6 1 0,-8-1 0,6 2 0,3-1 0,2 2 0,1-1 0,0 0 0,-2 0 0,-2 0 0,-4 0 0,-4-1 0,11 0 0,-7 0 0,0 0 0,7 0 0,-11 0 0,6 0 0,3 0 0,2 0 0,0 0 0,0 0 0,-3 0 0,-4 0 0,-5 0 0,5 1 0,-8 0 0,0 1 0,6-1 0,1-1 0,5-1 0,4 1 0,0-1 0,-1 1 0,-5 0 0,-6 0 0,6 2 0,-7 0 0,2 0 0,2-1 0,5 0 0,-3 0 0,-5 1 0,-1 2 0,0 0 0</inkml:trace>
  <inkml:trace contextRef="#ctx0" brushRef="#br0" timeOffset="10818">23702 5417 7533,'-26'-13'-45,"1"1"0,-13-8-135,-2 2 90,24 6 0,-13 5 90,11-4 0,-1 10 180,-12-10-90,11 9 360,-15-8-450,20 8 179,-25-3-358,24 5 223,-12 5 1,-1 1-134,10-4 133,-17 14 1,-1 1-395,11-6 440,-17 11 0,0 2-90,10-8 60,3 0 0,-5 3 0,4-3 30,-9 8 60,6-4 0,-5 3 0,4-3-105,11-7 0,1-1 104,-11 8 1,-4 3 0,1 2-733,8-3 1,1 2 0,1-2 627,-10 6 0,0 2 44,5 3 1,-1 4 0,7-5-434,-5 7 404,11-11 0,-4 6 0,5-4-150,-4 14 120,7-13 0,0 5 0,2 0-75,3 11 0,1 3-45,0-4 0,0 4 0,0-3-70,3-13 0,1-1 1,0 0 159,0 12 0,0 2 0,0-8 0,-7 8-30,10-12 0,1 4 0,1-4 30,-5 10 45,5 4 0,2 0-45,-1-5 90,2 5 0,2 0-90,2-9 134,3 8 1,0 0-135,5-9 0,3 2 0,1-1 0,-2-4-90,5 0 1,4 2 22,-4-9 0,2 1 37,-3 0 0,1 1 0,1 1 0,4 0 0,2 0 0,-2-3 30,1 2 0,0-1 30,-3-3 0,2 1 0,-2-5-30,12 2 0,2 4 0,0 0 0,-1-7 45,6-1 0,-1-2-45,-3-4 0,-9-5 0,6 1 0,-5-3 0,15 0 0,3 1 0,-1-1 0,-4-7 0,-11 1 0,5 0 0,-5 0 0,13-2-60,-9 0 0,5 0 0,-1 0-75,8-3 0,0 0 470,-3 3 1,3 0-1,-1-1-335,3-4 0,0-2 0,-4 2 0,4 5 0,-2-2 90,-8-6 0,1-3 0,-6 2-90,-10 5 0,-1-2 30,11-5 0,3-4 0,-3 2 15,-10 4 0,0 1 15,11-7 0,5-4 0,-7 2-60,-11 6 0,-1-2-60,10-3 0,3-4 0,-1-1 27,-8 0 0,-3-2 1,2-1 122,5-5 0,1-3 0,0-2-30,0-3 0,0-2 0,-4 2-16,0-2 1,-3 0-45,-5 6 0,1-2 0,-6 6 0,-4-4 90,7-12 0,-3-1-90,-13 8 225,4-8 0,-1 0-135,-5 2 45,0-2 0,0-1-135,0 3 90,-4-5 0,-3 0 90,-1 4-180,0 13 0,-2-4 0,0 0-135,-6-9 0,0 1 135,3 4 0,-1-1 30,-2 2 0,0-1 0,2 5-30,-2-11 0,3 15 0,-2-4 0,3 3 0,-4-12 30,4 15 0,-2-5 0,0 5-30,-8-10 0,6 12 0,-3-4 0,2 4 0,-6-10-90,-4 0 0,-3-2 90,2 1 0,0 2 0,4 7 0,-2 1-30,1 2 0,-3-2 0,1 2 120,-5 0 0,1 1-90,1 2 0,-1 0 30,3 5 0,-1 0 0,-1 1 15,-10-5 0,-1 2-15,4 4 0,-2 2 0,2-2-30,-7-6 0,1 0-120,9 7 0,-2 1 0,3 2-285,-6-2 0,2 2 315,6 1 0,0 2-270,-14 2 1,4 4 269,17 3 90,-5 6 0,1 4 0,1 5 0,5 0 0,1 0 0</inkml:trace>
  <inkml:trace contextRef="#ctx0" brushRef="#br0" timeOffset="11516">23602 6792 7533,'-34'-26'180,"6"8"-360,28 13 180,0 5 449,0 0-89,0 5 270,-5 24-540,3-5-90,-8 11 0,-2 4 90,8 5-493,-5-6 1,-4 7-1,2 4 439,6-11 0,0 1 0,2 3 0,-1 1 0,0 3-434,1-1 1,-1 3-1,0 3 1,0 0 0,0 0-1,1 0 1,-1-4 397,1 0 0,-1-3 0,0 0 0,1-1 0,1 2 0,0 2 22,2-2 1,1 3-1,0 3 1,0-1-1,1 0 1,0-3-1,0-5 1,0-4-392,1 6 0,0-7 0,1 4 351,1 5 0,1 7 0,0 1 0,0-3 0,0-8-72,1 1 0,0-3 22,-2-2 1,-1 6 0,1-2 0,-1-4-158,0 0 0,-1-3-225,-8 6 0,-1-2 450,-4 1 0,-19-30 0,10-11 0</inkml:trace>
  <inkml:trace contextRef="#ctx0" brushRef="#br0" timeOffset="14184">22413 4970 7083,'0'-21'1079,"0"-6"-809,0 13 0,5-5-270,-3-4-90,3-2-180,-16-7 180,-2 9 0,-4-2 90,-12-7 0,-4-4 0,1 3 0,-3-2 0,-3-1-316,9 10 0,-2 0 0,-2-1 0,0 1 0,-1-1 298,-3-3 0,-1 0 0,-1-1 0,-1 1 0,-2 0-283,4 4 1,-1 0 0,-1 0 0,-1 1-1,0-1 1,-1 1 312,5 3 1,-2-1 0,1 1 0,-2 0 0,1 0 0,0 1 0,0-1 25,0 0 1,0 1-1,0-1 1,-1 1 0,1-1-1,-1 1 1,-1 0-261,-2-2 1,-1 1 0,-1 0 0,0-1 0,0 1 0,0 1 0,0 0 208,0 0 0,1 1 0,0 0 0,0 0 1,-1 1-1,1 0 0,-1 0 0,-2 0 0,0 0 0,-1 1 0,1 0 1,0 1-1,2 0 0,2 1-333,-5-1 0,3 1 0,1 0 1,1 2-1,-1 0 310,3 1 0,-1 0 0,1 1 0,3 1 0,3 2 36,-11-2 0,4 3-192,-4-2 0,0 2 192,2 1 0,1 1-45,-2 0 0,-2 0 45,2 2 0,-2 0 0,1 0 0,9-1 0,1 1 0,-1 0-30,-8 2 0,-1 0 0,-1 0 30,1-2 0,0 0 0,-4 0 36,8 3 0,-3 1 0,-2 0 0,-1 0 0,-1 0-51,6-1 0,0 0 0,-2 0 0,1-1 0,0 2 0,0-1 51,-5 2 0,1-1 0,0 2 0,0-1 0,-1 1 8,4-1 1,-2 1 0,0 0 0,2 0 0,3 0 0,4 1-117,0 2 1,5 0 0,-3-1 116,-6 0 0,-5-1 0,2-1 0,4 2-45,-4 1 0,2 1 30,3-1 0,-2 1 0,-2 1-115,3-1 0,-3 0 0,0 1 0,2 0 85,-4 1 0,3 1 0,-2 0 22,5-3 1,-1 0-1,1 0 1,4-1 256,-3 2 0,4-1-234,-2 0 0,0 0-45,2 0 0,1 0-218,-6 1 0,1-1 263,7 0 0,-1 0-45,2 0 0,-3 0 0,-1 0-4,-5 2 0,0 1 0,1-1 4,-8 2 0,-2 1 322,12-3 1,-4 0 0,1 1-1,3 0-142,-11 4 0,1 0 28,8-4 0,-2-1 1,3 1-120,-2 4 1,5-2-90,0-5 2179,24 0-2449,11-6 3484,5 0-3124,-4 0 519,16 0-609,-9 0 381,21 0-381,-8 0-180,9-6-269,-5 0 269,0-7 90,5-5 45,-9 5 0,1-4 45,9-15 0,0-2 0,-7 11 0,0 1-83,3-11 1,-2 2 217,-6 12 0,-2 2-1866,11-5 2001,2-12 0,-6 20 89,0-4-539,-8 17 90,0 8 285,-16 7-285,0 3 90,0-4 1791,0-1-1881,6 1 90,-5-1 0,4 0 90,-5 6 0,0-4-90,0 4 0,6 0 450,-5 12-270,7 1 0,1 4 44,-3 9 1,2 2-135,1-11 0,2 2 0,-1-2-90,0 12 0,1-6 225,-2-13 0,0-6 405,-4-5-181,-5-30-449,-11-12-89,-8-6-46,2 9 0,-3 1 0,-6 2 0,-4-1 105,2 1 0,-4-1 0,-4 0-323,-1 4 0,-4 2 1,-2 0-1,-1 0 11,2 3 0,-1-1 0,0 2 1,-2 0-1,1 1-198,0 1 0,-1 1 1,0 1-1,2 1 0,2 1 122,-9-1 0,3 1 1,5 3-1,-2 5 0,17 3 1,27 0-1</inkml:trace>
  <inkml:trace contextRef="#ctx0" brushRef="#br0" timeOffset="15651">18359 3966 7533,'-27'-41'2968,"5"19"-3957,27 63 1034,1-3 0,0 6-45,0-4 0,1 4 0,0 2-229,0-5 0,0 2 0,1-1 1,0 0 250,-1-3 1,-1-2-1,1 0 1,-1-1 156,2 6 1,1-1 0,-1-7 692,4 3-333,-17-68-629,-1-10 0,-2-7-150,-1 7 0,-2-3 1,1-1-189,2 5 1,-1-2-1,2-1 1,-1 1 269,1 0 1,0 0 0,1 1-1,0 1 248,-2-5 0,1 1 0,4 5 45,5-5 0,7 16 315,17 35-360,4 18 0,1 12-31,-8-3 1,0 4 0,1 2-92,-2-6 0,2 2 1,-1 1-1,0 0 32,0 1 0,-1 1 0,0-1 0,0-1 0,4 3 0,0-1 0,-3-4 225,1 6 0,-3-16 765,1-36-1215,-22-16 0,-6-9 75,5 3 0,1-4 0,0-1-54,-4-8 0,-1-2 1,3 0-157,3 3 0,2 0 0,2 2 330,1 6 0,1 2 0,5 5 255,13-4 0,6 14-90,1 25 0,1 14 164,-7 2 1,-2 7 0,-2 4-257,-5 1 0,-2 5 1,-2 2-1,-1 3-223,-2 0 0,-1 3 0,-1 2 0,0 1 0,1-1 6,0-6 1,0 0 0,0 0 0,0 0-1,0 0 1,-2-1 0,0 3 0,-2 1-1,0-2 1,1 0 0,0-2 0,5 2 0,-1 0-1,0-1 1,1 1 0</inkml:trace>
  <inkml:trace contextRef="#ctx0" brushRef="#br0" timeOffset="28165">5876 11191 6273,'-14'-13'90,"3"2"360,5 16-450,5-3 450,-4 9-450,5-4 270,0 5-270,0-5 180,0 4-180,11-10-180,-9 5 90,20-6-90,-13 0 0,9-6 180,-1-12 180,-8-2 0,2 0-180,-17 9 180,-6 11-90,4 0-90,-14 17 90,19-7-90,-8 13 179,11-16-269,0-2 180,5-16-539,-3 3 449,9-10 0,-4 6 0,5-1 0</inkml:trace>
  <inkml:trace contextRef="#ctx0" brushRef="#br0" timeOffset="30049">5975 11254 7533,'0'-25'-540,"0"0"1979,0-22-809,0 22-450,0-9-360,0 39 180,2 18 0,1 7 90,-1 15-1183,1-3 1,2 8 0,-2-4 1079,-2-7 1,-1 3 12,1-1 0,0 8 0,1 4 0,-1-1 0,0-6-625,-1 3 0,0-5 0,0 11 625,0-17 0,0 5 0,-1 5 0,1 4 0,0 1 0,0 2 0,0-1 0,0 0 0,0-3 0,1-2-188,0 1 1,0-2 0,0-2 0,1 1 0,-1-1 0,1 1 0,0 0 0,-1 2 187,0-5 0,-1 1 0,0 0 0,0 0 0,0 1 0,1 1 0,-1-1 0,2 1 0,-1 0 0,2 0 0,0-2 0,1 2 0,1 0 0,0 0 0,0 1 0,1-1 0,-1 0 0,1-1 0,0-2 0,0-1 0,0-2-169,0 6 0,1-3 0,0-2 0,0-1 0,0 0 0,1 1 0,-1 3 146,1 2 1,0 2-1,0 1 1,0 1-1,0-1 1,0-1-1,0-1 1,0-4 174,2 9 1,0-1-1,0-3 1,-1-3 0,-2-4-153,-1 6 0,-2-5 0,0-4 0,2-3 0,-1-4 0,-5 2 0</inkml:trace>
  <inkml:trace contextRef="#ctx0" brushRef="#br0" timeOffset="30463">4227 12976 7533,'-7'-33'-225,"33"16"0,14 5 202,-8 8 1,4 2-1,4 2 1,3 0-525,-1-2 1,4 0 0,3 0 0,1 0 0,2 0 0,0 0 524,-10 1 0,1 0 1,1 1-1,1-1 1,0 0-1,1 1 1,1-1-1,-1 0 1,1 1-134,0-1 0,0 0 0,1 1 0,0-1 1,0 0-1,1 1 0,0-1 0,1 0 0,0 1 1,0-1 154,-3 0 0,0 0 0,0 1 0,1-1 0,0 0 0,0 0 0,1 0 0,0 0 0,0 0 0,0 0 0,0 0 0,0 0-74,-1 0 0,-1-1 0,0 1 0,1 0 0,-1 0 0,1 0 0,0-1 0,1 1 0,-1-1 0,1 1 0,1-1 0,0 1 0,1-1 51,-5 0 1,1 0-1,1 0 1,1 0-1,1 0 1,-1 0-1,1 0 1,0 0-1,0 0 1,0 0-1,-1-1 1,0 1-1,-1 0 1,-1 0-1,-1 1 1,-1-1-38,8 0 1,-1 1 0,0-1-1,-2 1 1,0-1 0,-1 1 0,-1 0-1,1-1 1,-1 1 0,-1-1 0,1 1 59,1-1 0,2-1 0,0 0 0,-1 1 0,0-1 0,-2 0 0,-1 1 0,-3 0 0,-3 1 0,-3 1 0,13 2 0,-6 1 0,-4 0 0,-5 0 0,2 1 0,-1-1 0</inkml:trace>
  <inkml:trace contextRef="#ctx0" brushRef="#br0" timeOffset="31484">6211 11564 7533,'-37'-17'30,"1"0"0,6 4 0,2 3-1669,-1 6 1,1 2-746,-5 2 2384,2 2 0,-3 2 302,5 1 1,-1 2-483,-4 3 0,-2 0 225,-9 2 0,-4 1 90,12-5 0,-3 2 0,-1-1 0,5-1-46,-9 3 1,-1 0 22,4 0 1,-5 0 0,-1 3-1,3 1 0,6 2 0,2 2 0,0 1 0,-1 3-82,4-3 0,-1 0 0,0 3 0,-1 0 0,1 2 0,0 2-326,-1 4 0,0 3 0,0 1 0,1 2 0,2-2 0,2-2 273,-5 3 1,3-2-1,2 1 1,3 4 22,4 2 0,1 5 0,3 1 0,4-3 0,4-7 521,4 2 0,4 1-539,-1-5 0,-1 5 0,0 4 0,0 0 0,2-1-5,1 6 1,3-1 0,0 1-1,2 2 8,-1-11 0,0 2 0,1 0 0,0 2 0,2-1 0,2 1 15,1-3 0,2 2 0,1 1 0,1-1 0,0 0 0,1-3 0,0-1 0,1 3 0,0-3 0,1-1 0,1-1 0,1-1-323,6 6 0,1-1 1,1-3-1,-2-5 323,4 2 0,2-5-60,0-8 0,3-1 0,-3 0 37,-1 4 1,1 0-8,10 1 0,6 1 0,-5-3 30,-12-4 0,2 0-23,3-3 1,6 2-1,1-1 1,-5-3 22,1-2 0,2 0-23,3 4 1,6 3-1,4 0 1,-3-4-68,-6-6 0,-1-3 0,1 0 0,2-1 90,1 2 0,2 1 0,1-1 0,1 0 0,0-4 0,-5-2 0,0-2 0,1-1 0,0-1 0,-2 0 0,-3 0 0,6 0 0,-2 0 0,-2 0 0,1-3 0,3-2 0,-1-3 0,1-1 0,-1-1 2,1-2 0,1-2 1,-1-1-1,-1-1-2,1 0 0,-1-2 0,0-1 0,1 1 0,1-1 0,0 1 0,0 0 0,-4-3 22,-6-1 1,-2-2 0,-3 0-1,-6 4-22,-2 0 0,-3 0 150,2-10 0,1-6 0,-4-1 410,-6 2 0,-3 0 1,0-4-427,-3 2 1,0-3 0,-1-2 0,0 0-99,-2 4 0,0-1 0,0-1 0,-2 1 0,0 1-126,-1-2 0,0 2 1,-2 0-1,0 0 45,0-2 0,0 0 0,-1 1 0,1 4 45,1-8 0,-2 1-150,-1 7 0,-1-2 0,1 4 195,-1 2 0,1 2-90,0-7 0,-1-1 45,-4 7 0,-1-1 1087,1-9 1,-3-2-968,-4 8 0,-4 0 0,-1-1 14,2 2 1,-2 0 0,-1-1 0,-1 2-358,-3 0 0,-2 2 1,-1 0-1,1 2 253,-3-2 0,1 0 0,-3 0 132,3 5 0,-2-1 0,-1 0 0,-2 0 0,1 3-455,-7-2 1,-1 2-1,0 0 1,0 0 238,5 1 0,0-1 0,-1-1 0,0 2 0,0 2-34,0 2 0,0 1 0,0 1 1,0 3-1,0 3 88,-7 2 0,-1 4 0,1 3 0,3 3 0,2 2 0,2 2 0,-1 3 0,1 3 0,1 0 0,-1-1 0,1 1 0</inkml:trace>
  <inkml:trace contextRef="#ctx0" brushRef="#br0" timeOffset="33099">10351 12729 7533,'-30'-24'-90,"-7"4"180,3 0-180,4 9 629,18 0-449,6 8 270,17-19-180,-2 14-225,14-6 0,4-1 135,5 0-150,-1 2 0,7-1 0,-3 1-594,-9 2 1,1 0 630,9-1 1,8-2 0,2 0-1,-6 2-663,4-3 1,3 1 685,-11 4 0,7-1 0,3 0 0,2-1 0,-3 2 0,-5 1-207,8-2 1,-4 1 0,6 0 218,-10 2 1,6 0 0,4-1 0,0 0 0,0 0 0,-4 1 0,-5 1 31,0 1 1,-7 0 0,1 1 0,6 0 32,0 0 0,6 0 0,3-1 0,2 1 1,-2 0-1,-4 0 0,-6 2-77,7-1 0,-7 2 0,6 0 30,-4 0 0,6 0 0,4 1 0,-1 0 0,-4 1 0,-6 0 0,-2 1 0,-5 1 0,4 2-66,1 0 0,5 2 0,2 0 0,-3 1 0,-7-1 81,9 1 0,-3 2-68,-7 2 1,4 3-1,-1 0 1,-6-2 22,-2-1 0,-2 2-30,3 5 0,3 3 0,-7-2 30,3 4 45,-5 0 0,-4 0 463,-13-8-508,9 8 0,-16-16 1271,5-2-1001,-12-10 90,-1-8-270,-5 0-1604,-6-22 1514,10 13-657,-6-3 0,0-2 567,4-2-90,-6 3 0,-2 0 1,3-2-46,-5 4 0,0 1 225,4 1-465,-6 5 1,-1 0 374,6 3-986,-28-4 986,28 11 1442,-28 2-1262,28 10 0,-28 13 179,28-3-583,-3 2 1,0 1 493,5 3 103,-14 14-193,15-14 0,-4 19 0,6-24-1035,5 19 945,2-21 1324,5 4-1324,0-12 733,11 0-733,-9-6 0,26 0 0,-18 0-540,24-6 360,-13 5 1066,20-5-1246,-13 6 0,0 2 1,2 2 359,0 3 0,17 5 0,-22 1 0</inkml:trace>
  <inkml:trace contextRef="#ctx0" brushRef="#br0" timeOffset="33749">15421 10585 7533,'22'-18'-180,"0"1"0,9-9-1459,-13 64 1,-7 16-925,-2-6 2832,-1-7 1,3 7 0,-3-6 131,-3-12 0,0 1-154,4 10 1,3 9-1,1 2 1,-2-7-189,-1-9 1,-1-4 0,1 6-9,-1 1 0,1 7 1,0 4-1,1 3 1,0-1-1,-1-3 1,0-6-403,1 2 1,-1-5 0,0 0-1,1 7 279,-3-9 0,1 6 0,0 3 0,0 2 0,0 2 0,0 1 0,0-2 1,0-2-1,-1-3 0,0-4 33,1 5 1,0-5 0,-1-2 0,1 2-1,0 6 6,-1-8 0,0 4 1,1 4-1,1 2 0,-1 1 1,1 1-1,-1-1 0,1-1 1,-1-3-1,-1-3 1,0-4 32,2 8 0,-2-6 0,1-2 0,-1 2 0,3 6-36,-3-7 0,2 5 0,0 3 0,1 3 0,1 0 0,-1 0 0,0-1 0,0-3 0,-1-4 0,-1-5 58,3 10 1,-2-8-1,1-1 1,1 6-36,0-2 0,2 6 0,1 4 0,0-1 0,0-1 1,-1-6-1,-1-6 43,2 0 0,-1-7 0,1 3-8,3 10 1,0 5-1,1-2 1,-3-8 161,-2-9 0,-1-3-544,1 20 0,-4-4 542,-5-15 0,-16 0 0,-3-23 0</inkml:trace>
  <inkml:trace contextRef="#ctx0" brushRef="#br0" timeOffset="34316">13921 12927 7533,'-35'-14'-225,"0"1"0,0 0 0,-12-6 0,1 3 540,5 7 0,4 1-405,-8-6 45,-4 4 0,1 2 45,15 1 0,-2-1 0,1 0 360,12 0 89,-12-11 1,26 13 270,-3-6-630,16 11-1606,18-2 0,5 1 1695,18 2-89,-11 0 0,9 0 0,2 0 0,-5 0-383,-6 0 1,-3 0 0,6 0 292,-2-1 0,6-1 0,4 1 0,2-1 0,0 0 0,-3 0 0,-5 1-437,3-1 1,-5 0 0,1 0 0,7-1 400,-7 1 0,6-1 0,4 0 0,2-1 0,3 0 0,-1 1 0,1-1 0,-3 0 0,-4 0 0,-4 1-208,10-2 0,-6 1 0,-2 0 0,3 0 0,7-1 223,-15 2 0,4-1 0,3 1 1,3-1-1,2 0 0,2 0 0,-1 0 1,1 1-1,-2-1 0,-1 0 1,-2 1-1,-4-1 0,-4 1 6,13-1 0,-7 0 0,-4 1 0,1-1 0,4 1 0,6-1 15,-14 1 0,5 0 0,2 0 0,3 0 0,2 0 0,1 0 0,1-1 0,-1 1 0,1 0 0,-3 0 0,-1 1 0,-2-1 0,-4 1 0,-4 0-138,14 0 1,-7 0 0,-3 0 0,-1 1 0,4 0 0,6-1 137,-13 1 0,4 0 0,3-1 0,2 1 0,2-1 0,1 1 0,1 0 0,-1-1 0,0 1 0,-1 0 0,-2 0 0,-2 0 0,-4 0 0,-3 1-38,12-1 1,-6 1 0,-3 0-1,0 0 1,2 0 0,7 1 23,-12-1 0,3-1 0,4 1 0,2 0 0,2 0 1,0 0-1,1 0 0,-1 0 0,-1 0 0,-1 0 1,-4 0-1,-2 0 0,-4 1-61,9-1 0,-6 1 0,-2 0 0,-2 0 0,4 0 0,4 0 36,-5 0 1,5-1 0,2 1 0,3 0 0,0-1-1,1 1 1,-1-1 0,-1 1 0,-4 0 0,-3-1 0,-5 1 38,14 1 0,-7-1 0,-2 1 0,4 0 0,-2 0 0,5 0 0,1 0 0,0 0 0,-5 0 0,-7-1 0,-1 0 0,-7-1 0,1 0 0,17 3 0,0 0 0</inkml:trace>
  <inkml:trace contextRef="#ctx0" brushRef="#br0" timeOffset="35949">16859 11911 7533,'7'-26'-900,"-1"8"900,-6 12 360,-6 0-270,5 5 630,-27-10-541,17 10-1818,-16-5 1,-2 1 844,4 3 179,-16 0 1,-3-1 434,-2 3-416,10 0 1,-6 0-1,4 0 596,9 0 0,-1 0-239,-15 1 1,-7 1 0,6 0 238,14 1 0,0 1 0,-6 0 0,-9 0 0,1 1 0,6 0 0,5 2 0,-1 0 0,-5-1 0,-6 0 0,-2 0 0,8-1 0,0 2 0,1 0 0,-3 0 0,-6 0 0,-1 1 0,7-1 0,-2 0 0,0 1 0,9-1 0,-6 1 0,-2 1 0,2 0 0,5-2 0,-8 1 0,-1 0 0,9 0 0,-6 2 0,-2 0 0,2 0 0,5-2 0,-10 0 0,0 1 0,12-2 0,-6 3 0,-1 0 0,3-1 0,4 0 75,-8 2 0,0 0-53,1 0 1,-7 1 0,1 0-1,8 0-22,2 1 0,0 1 22,-2-1 1,-7 0 0,1 1-1,6-1-22,2 1 0,2 1 0,0-2 0,-5 2 0,1 1 0,5-3 0,3 2 0,0-1 257,-7 5 0,-5 3 0,3 1-317,10-1 0,3 2 0,-1-1 60,2-5 0,-1 0 0,1 2 0,-5 8 0,0 3 0,6-5 1351,-3 5-1351,1 3 0,2 1 2155,10-11-2110,-1 10 0,2 0-45,7-9 1611,0 5 0,2 3-1656,8-8 0,2 1 166,1 10 1,4 2-212,8 1 1,6-2 44,8 2 0,2-4 45,-12-11 0,2-2 0,18 3 0,-1-5-90,-7-10 135,7 4 0,3-1-45,6-4 60,-16-4 0,3 2 0,-3-1-250,-3 0 0,0 0 250,13-3 0,6-1 0,0 0-423,-1 2 0,1 0 0,3-1 381,-9-1 0,2-1 0,1 0 0,2 0 0,0 1-483,-3 0 1,1 0 0,1 0-1,0 0 1,-2 0 0,-2 0 486,7 0 1,-4 0-1,0 0 1,3-1-41,-1 0 0,3 0 0,0 1 0,0-1 0,-2 0-367,-6 0 0,-1 0 1,0 0-1,-2 0 1,0 0 384,5 0 0,-2-1 0,0 0 0,4 1-198,-4-1 0,4 1 1,2 0-1,-2 1 0,-3-2 1,-6 1 197,10-1 0,0 0-142,-7 0 0,6 0 0,3 0 0,-2 0 1,-6 0 141,8 0 0,0 0 0,-9 0 0,7 0 0,3 1 0,-3-1 0,-7-1 0,10-2 0,-1 1 147,-8 0 1,4 1 0,4 0 0,-1 0 0,-2-1-81,2-2 1,-1-1-1,-1 0 1,0 1-46,-2 0 1,-2 1-1,2 0 1,1-1-5,1 0 0,2 0 0,1-1 0,0 0 0,-2 0-54,-5-1 0,-1 0 0,0-1 0,-1 1 0,-1 0 13,5 2 1,-2 0-1,0 1 1,4-2-8,-7 0 0,3-2 0,2 0 0,-1 0 0,-1 1 0,-2-1 7,8 1 1,-3 0-1,0 0 1,2-2 4,0-1 0,2-1 0,1 0 0,-1-1 0,-3 2 18,0 0 0,-2 1 0,-1-1 0,1 0 0,6-4 0,2 0 0,-3-1 0,-7 3 0,-7 3 0,-1-1 22,0-1 1,6-3-1,2-1 1,-3 0-23,5-1 0,-1 1 0,-2-2 0,-5 1 0,0 0 0,0-2 30,9-3 0,0-1 0,-4-1 641,-3-2 1,-4-3-702,-10 3 0,0-2 0,0 2 993,5 0 1,-5-1-1054,-12-9 0,-6 1-89,0 10 134,-11-3 0,-1-1-45,3-1 90,-10 2 0,-2 0 0,6 3 135,-10-3 0,-2 1-135,-1 3 650,2 2 0,-2-1-561,-1-1 1,-2 1-135,-3-2 1,-2 1-1,-9-6 0,-2 1-45,13 8 0,-1 0 0,-1 1 1038,-3 1 0,-2 0 0,-1 1-918,-6-4 0,-3 1 0,3 2-60,10 5 0,2 1 0,-3 1 30,-3 0 0,-4 1 0,1 0 0,5 3 0,4 1 0,-2 1 0,-3 0 0,-5-2 0,-3 0 0,1 0-751,4 1 0,-1 1 0,1-1 0,0 0 751,-7-2 0,1 1 0,-4-1 72,7 2 0,-4-1 0,-1 1 0,4 1 0,5 0-424,-5 0 0,0 1 370,4 1 0,-6-1 0,-3 1 0,2 0 0,7 0-108,-9 1 0,0 1 36,6-2 0,-7 0 0,-2-1 0,1 1 0,8 0-449,-8 1 1,-1 1 502,14 0 0,-7 0 0,-2 1 0,-1 0 0,2 0 0,6 1 0,-6 2 0,4 1 0,-3 0 0,3 0 0,0 0 0,0 0 0,0 0 0,0 0 0</inkml:trace>
  <inkml:trace contextRef="#ctx0" brushRef="#br0" timeOffset="46482">20268 12344 6903,'0'-24'540,"0"-1"-91,6 0-359,0 6 180,12-10-180,-4 19 90,15-23-270,-14 23 180,5-6 0,0-2-180,-3 3 45,5-2 0,1 0-45,-1 1 90,6-4 0,2 0-270,6 4 270,-6-1 0,6-4 0,-4 2-517,-6 7 1,2 0 538,5-4 1,7-2-1,0-1 1,-5 3-399,-1-2 1,2 0 465,-3 4 0,6-2 0,3-1 0,-2 2 0,-6 1-267,11-5 0,1 1 231,-7 3 0,7-2 0,2-1 0,-2 2 0,-6 2-24,-4 3 0,-4 1 0,5-1 15,1 0 0,5-3 0,3 0 0,2-1 0,-2 1 0,-4 2-724,7 0 1,-4 2-1,0 0 1,1 0 660,-6 0 0,1 0 0,0-1 0,0 1 0,0 1 18,3 1 0,1 0 0,1 1 0,-5 1 0,-5 1-44,4 0 0,-1 2-1,4-1 0,7 0 0,2 1 0,-4 2 45,-2 5 0,-4 3 0,3-1-378,-4-1 1,1-1-1,1 1 1,-4 2 377,3 2 0,-4 1 0,-1 2 0,10 8 0,-7 2 464,-4 5-464,-2 4 0,1 2 0,-14-9 0,-1 0 1076,4 2 0,1-1-1076,-3-6 0,-2-4 0,0-8 622,26 4-532,-6-10 1548,-14 0 0,-1-2-1162,7 0-117,-16-4-179,-16 5 90,-11-6-90,-3-1-90,-5-5-180,-15-12 0,6-2 90,-4 0-135,14 6 0,2 0 135,1 4-90,-5-4 0,0 0 0,3-1 90,-6 3 0,1 0 0,5-2 0,-8 4 0,-1 3 90,3-1 90,-13 1-180,12 13 180,5 18-90,5 14 90,3 1-180,11-3 180,0-6 90,0 1-180,0 6 0,6 6-90,-5 0 0,10-10-90,-9-4 0,3-16 0,1-1 449,-5-6-359,10 0 0,2 0-269,17 0 269,3-6 0,-1 5 90,8-10-90,-18 4 45,5 1 0,4-1-45,15-5 0,-20 8 0,-1 1 0,3-3 0,-3 1 89,2 4-89,20-10 90,-30 9 90,10-3 90,-25 5-270,3 0-360,-10 0 180,-2 0-1439,-6 0 1619,1 5 0,-1 2 0,1 5 0</inkml:trace>
  <inkml:trace contextRef="#ctx0" brushRef="#br0" timeOffset="48449">24471 10299 7533,'-7'-14'0,"1"9"0,17 28 0,-6 7 0,-2 6 269,3 1 1,1 5 0,-2 3-844,-1-2 1,-2 3-1,1 4 1,-1 1-1,0 2 586,0-8 1,-1 2 0,1 1 0,0 2 0,-1 0 0,1 2 0,0 0-216,0-8 0,0 2 0,-1 0 1,1 1-1,0 0 0,0 1 0,0 1 1,0-1-1,-1 1 0,1-1 211,-1-1 0,1 0 0,-1 1 0,0 0 1,0 0-1,0 0 0,0 0 0,0 0 1,1 1-1,-1-1 0,1 0-167,0 0 1,0 0 0,0 1 0,0-1 0,0 1 0,1-1-1,-1 1 1,0-1 0,0 0 0,0-1 0,0 1 167,0 1 0,-1 1 0,1-1 0,-1 0 0,0 0 0,0-1 0,0 0 0,1 0 0,-1-1 0,1-1-144,1 7 1,-1-1 0,2 0 0,-1-1-1,0-1 1,0-2 0,0-1 0,-1-2 116,0 8 0,0-3 0,-1-2 0,0-2 0,2 1-79,1-2 1,1 1 0,0-1 0,0-4-1,-2-7 7,-2-3 0,1-2 40,4 7 0,3 4 0,-2-7 50,-5 4 0,6-4 0,1-3 0,-2-7 146,0 6 0,4-17 1,-4 0-1</inkml:trace>
  <inkml:trace contextRef="#ctx0" brushRef="#br0" timeOffset="49348">23392 13336 6813,'46'-3'64,"1"-1"0,0 0 0,0 1 1,0-1-1,0 1 0,-1-1 1,0 1-1,0-1 0,0 0 0,1 0 1,-1 0-1,2 0 0,-1 1 1,1-1-430,-3 0 1,-1 1 0,1-1 0,0 1 0,1 0 0,0-1 0,0 0 0,1 1 0,1-1 152,-1 0 1,1 0-1,1-1 1,0 1 0,0-1-1,1 1 1,0-1 0,1 1-1,-1 0 1,1 0 128,-6 1 1,0 1 0,1-1 0,-1 1-1,1 0 1,0 0 0,0-1 0,1 1-1,-1 0 1,1 0 0,0 0 0,-1 0 82,3-1 0,0 1 0,1-1 0,0 0 0,1 1 0,-1-1 0,0 0 0,0 1 0,-2 0 0,0-1 0,-1 1 0,-2 1-49,4-1 0,-1 1 0,-3 0 0,0 1 0,0-1 1,-1 1-1,1-1 0,1 1 0,2-1 49,0 0 0,1 0 0,1 1 0,1-1 0,0 0 0,0 0 0,-1 1 0,0-1 0,-1 1 0,-1 0-112,4 1 0,-2 0 0,-2 0 0,1 1 0,-1 0 0,1-1 0,2 1 1,1-1 111,-6 1 0,2-1 0,1 0 0,1 0 0,0 1 0,1-1 0,-1 0 0,0 0 0,-1 1 0,-1-1 0,-1 0 0,0 1 0,0-1 0,-2 1 0,-1-1 0,1 1 0,-1-1 0,0 1 0,1 0 0,0-1 0,3 1 0,2 0 0,-1 0 0,1 0 0,0 0 0,-1 0 0,-1 0 0,-1-1 0,-3 1 0,9-1 0,-3 0 0,-1 1 0,-1-2 0,-1 1 0,0 1 0,-5-1 0,0 0 0,-1 0 0,0 0 0,0 0 0,2 0 0,0 0 0,3 0 0,1 0 0,-1 0 0,-1 0 0,-4-1 0,-6 1 0,5-1 0,-6 0 0,1 0 0,13 0 0,1 0 0,-4 0 0,-9 0 0,1 0 0</inkml:trace>
  <inkml:trace contextRef="#ctx0" brushRef="#br0" timeOffset="50515">22264 14588 7533,'-19'5'-1260,"1"-3"811,-11 14 449,12-13 0,-12 14 0,17-11 0,-1 7 0</inkml:trace>
  <inkml:trace contextRef="#ctx0" brushRef="#br0" timeOffset="52334">21445 15034 7533,'-27'-7'1259,"5"-10"-1079,22 9-990,5-15 451,2 9-91,5-4-90,6-5 360,-4 8 450,10-20-360,-16 20 360,19-25-90,-17 18 0,7-4 0,1 0-90,-3-3-1,4-3 1,2 0 0,1 2-1696,4-4 0,0-1 1606,-3 0 90,6-1 0,4-4-181,-10 13 1,-1 1 0,2-2 112,-1 0 1,0-2-1,2-1 1,1 1 22,4-3 0,3 1 0,0-1 0,-1-1-755,0-3 0,0-2 1,-1 2-1,-1 2 710,2 4 0,-2 3 0,1-1 90,4-5 0,0-2 0,-2 4-60,-1 6 1,1 0-31,2-5 0,3-3 0,-2 3 45,1-1 0,2 0-45,-8 6 0,4-3 0,1-2 0,-1 3 0,-4 3 0,0 1 0,-1 0 0,1 0 0,6-5 0,1 0 0,1-1 22,-2 2 1,3-3 0,-1 1-1,-7 5-13,-5 3 1,0 0 12,4-1 0,6-3 1,0 0-1,-6 3 573,-2 0 1,-1 1-574,1 2 1,5-1-1,0-1 1,-4 4-23,0-2 0,2 0 0,4-3 0,6-3 0,3-2 0,-2 1 45,-1 2 0,0 1 0,0-1 0,3-1-144,-5 3 0,1-2 1,2 0-1,1-1 1,0 1-1,-1 0 129,0 2 0,-1 0 0,0 0 0,1 0 0,-1 1 0,1 0-30,1 0 0,0-1 0,1 1 0,-1 0 0,-2 1 0,-2 1 0,4-2 0,-4 1 0,0 1 0,2-2 0,-1 2 0,2-1 0,0 0 0,0 0 0,-2 1-23,2-2 1,-2 1 0,0 1-1,-1 0 23,-4 3 0,-1 0 0,1 0 0,2-1 0,3-1 0,4-2 0,1 0 0,-3 2 0,-7 3-92,3 0 0,-1 0 24,1-1 1,7-2 0,1-1 0,-1 2 44,-5 1 1,1 1-1,-1 0 1,-1 1 21,6-1 0,-1 0 0,3-1 1,-9 2 0,2-1 0,2-1 0,-1 1 0,-2 1-23,1 1 1,0 1 0,-2 1 0,-1-1 22,6-3 0,-1 0 0,2 0 22,2 0 0,4-2 1,-3 2-1,-7 4-22,-10 3 0,0 1 30,13-6 0,6-2 0,-1 1 193,-9 5 0,0 1 1,1 0-247,-3 1 1,2 0-1,0 0 1,0 1-1,2 1 1,0 1-1,0 0 1,-1 3-38,7 0 0,-3 1 0,0 4 831,-5 2 0,0 3 0,-3 2-861,11 7 0,-4 5 0,-4 8 0,-5 2 424,-11-9 1,-3 1-380,4 6 0,-4-3-45,-6-5 135,2 2 0,0-2-45,-1-6 535,-2 5 0,1 4-535,4 19 404,-9-11 1,-1 3-405,1 1 0,-2 1-1547,-4 6 1,-1-2 1546,0-15 0,-1-1-859,-1 10 1,-2-2 858,1-6-100,0-1 0,0-1 100,0 1 45,-1 6 0,-3 3 45,-4-6 0,-2 1-60,1 1 0,-1 4 0,-3-1 728,-3-3 1,-3-1 0,-1 1-759,-1 7 0,0 1 0,0-3 0,-5-2 0,-1-1 0,5-1 0,-2 2 0,2-7 0,-14 4 0,14-10 0,-2 5 0,-1-2-30,0-3 0,-2-2 0,-1 1 60,-5 5 0,-2 0 0,2 0-285,5-4 0,2-1 0,0-1 255,-12 4 0,1-1 0,3 0 0,-2 0-644,0-2 0,-3 1 0,1-1 644,6-3 0,0 0 0,-2 1-118,-3 2 1,-3 1-1,0 0 1,3-2 147,3-3 0,2-1 0,-1 0-30,-2 2 0,0 0 0,-3 2 0,-1-1 0,-1 1 0,-2 1 0,1-1-297,5-2 1,-1 0 0,1 0-1,1 1 297,0-1 0,1-1 0,-1 2 0,0 0-23,-8 4 1,-1 3 0,0-1-1,4-3-127,1-3 0,2-1 1,1 0 149,-1 4 0,1 2 0,-3-1 9,3-3 0,-4 0 0,1-1 0,6-2-54,-1 1 0,0 1 22,-1 0 1,-5 2-1,0 1 1,5-4 22,-1 0 0,-1 1 152,5-3 0,-4 2 1,-3 2-1,0-1 1,1 0-153,-1 2 0,1 0 0,-1 0 0,-3 0-30,5-3 0,-2 1 0,-2 0 0,-1 0 0,1 0 0,0 0-29,2 0 0,-1 0 0,1 0 0,0-1 1,-1 1-1,0-1 59,0 0 0,-1-1 0,0 1 0,0-1 0,-1 0 0,1 0 15,-1 1 0,0 0 0,-1 0 0,1 0 0,1-1 0,3-1-38,-4 2 1,3-2-1,0 0 1,-2 2 58,0-1 0,-2 1 0,0 1 0,0 0 0,3-2 245,2 1 0,2 0 0,0-1 1,-2 1-300,-3 0 0,-3 1 0,-1 1 0,0-1 0,0 0 18,1 0 0,-2 0 0,1-1 0,0 1 0,1 0 18,1-1 0,1 1 0,0-1 0,0 0 0,0 0-18,2-3 0,0 0 0,0 0 0,1 0 0,2 0 22,-4 4 0,2 0 1,2 0-1,1-1-22,-2-2 0,1-2 0,0 1 30,-2 2 0,0 1 0,3-2-30,0-1 0,2-2 0,-7-1 0,0 2 966,0 3 1,2-1-967,13-11 0,-1-1 472,-10 8 1,-1 0-518,4-8 0,1-2-635,1-1 0,2-2 770,-10 0-329,-6-15 239,31 13-51,-19-14-39,19 10 0,-9-3 0,-3-3-90,3-4 0,1-3-180,-9-2 1,0-1 359,6-5 0,3 0 0,-8-5 0,14 4 0</inkml:trace>
  <inkml:trace contextRef="#ctx0" brushRef="#br0" timeOffset="53717">28908 12084 7533,'-22'-16'404,"0"0"1,-9-9-225,13 13 180,7 1-180,10 4 270,-11 0-271,11-4 91,-4 10-180,5-10-270,11 9-89,-3-8 179,32 3-90,-17-6 135,15 1 0,4 1-677,3-4 752,-2 4 0,9-1 0,-4 0-638,-10 2 1,1 0 661,-4 3 0,7-1 0,2 1 0,-1-1 0,-6 2-458,-1-2 0,-5 2 1,6-1 421,4 2 0,6-1 0,2 2 0,-2-1 0,-5 2-409,-4 0 0,-5 1 0,6 0 427,6 0 0,6-1 0,3 1 0,-2-1 0,-7 2-6,-8 0 0,-4 0 0,5 1-30,1 1 0,5-1 0,3 1 0,0 0 0,-3 0 0,-7 1 0,12 1 0,-1 2-54,-8 0 0,8 2 0,1 0 0,-3 1 0,-8 0 99,-1 2 0,-1 2-113,5 0 1,7 3-1,0 0 1,-9 1-68,-10 1 0,0 1 45,4 0 0,6 2 0,-1 0 0,-6-2-45,-7 0 0,-2 1 75,10 7 0,5 3 1,-6-4-31,6 7 90,0 0 0,-2-1 90,-11-9-137,9-1 0,-1-2 137,-13-9 434,5 2 1,1-2-525,-11-9 1171,3 5-1171,-13-6 2460,-5 0-2371,0 0 1251,-11-11-1250,8 3-180,-24-21 90,17 13 90,-24-18-180,19 19 45,-3-5 0,1 0-135,2-2 90,0-2 0,1 1-90,0 1 180,-1-4 0,1 1 0,5 7 90,-19-22-90,25 27 374,-13 0-644,9 8 270,0 5-179,-10 22 89,15-12 224,-9 15 1,0 1-45,2-2-45,-5 9 0,-1 3 45,0 7-45,3-18 0,1-1 225,4 10-90,7-25 270,34 7-360,-3-20-1122,6 1 0,2-1 943,3-10 89,-4 5 0,0 0 0,9 3 0,-17 3 0,1 0 0</inkml:trace>
  <inkml:trace contextRef="#ctx0" brushRef="#br0" timeOffset="56547">31399 13175 7533,'-24'-18'90,"10"9"-90,3-2 2248,11 61-2293,4-8 0,3 6-45,-2-13 0,1 5 0,0 0 1,2 2-363,1 4 0,2 1 0,1 1 0,0-2 114,0-3 1,1-1 0,0-1 0,0-2-72,0 2 1,0-3 0,-1-4 0,3-1 0,-1-8 0,-1-14 0</inkml:trace>
  <inkml:trace contextRef="#ctx0" brushRef="#br0" timeOffset="56715">31027 13460 7533,'-23'-37'584,"44"19"1,16 4-795,2 6 0,6 5 0,2 0-118,-9 2 0,2 1 0,0 0 1,-1 3-1,11 1 0,-1 3 1,-3 1-1,-1 4 0,1 1 1</inkml:trace>
  <inkml:trace contextRef="#ctx0" brushRef="#br0" timeOffset="58015">31648 13670 7533,'-9'-48'944,"14"21"1,8 5-1035,11 15 0,3 6 45,-1-7 0,2 3-270,16 14 0,-1 10 90,-11 6 0,-4 8 195,-5-4 0,-1 4 0,-3 0 30,2 12 0,-6-1 315,-8-14 0,-3-3 45,-4 0 0,-6-60-270,-1 14-45,0-25 0,2-9-225,0 10 0,3 0-90,1 6 0,2 0 0,4 2-810,12-8 1,8 11 899,7 26 1,6 11 179,-6 4 0,2 6 0,1 2 15,3 6 1,1 2 0,1-3 343,-2-4 1,0-2 0,-1-4 224,7 0 1,-4-7-315,-11-9 0,-4-6 719,-3-26-629,-26 14-360,-8-5 0,-5 3-315,-8 16 1,-3 4 269,0-12 0,-3 4-1065,-16 17 0,2 7 1020,5-3 60,9 6 0,-2 5 0,6 2 165,10 3 0,8 3 348,5 8 1,12-1-259,22-9 0,11-8-180,8-12 0,2-7-135,-6 0 0,-4-8 90,-8-13 0,-8-6 936,-4-14-1656,-20-3 180,-16 33 990,-11 43-495,18-5 0,4 1-135,5 18 45,17-20 0,4-5-45,3-5-90,14-4 1,2-4-91,-8-1 270,7-21 0,0-9 225,-21 4 0,-3-2-90,5-8 0,-4-4 45,-7-5 0,-4 3 0,-6-1 449,0 0 1,-5 4 90,-13 21-450,3 13-270,-9 23 225,18 7 0,5 1-315,1-1 225,9 5 0,6 2-90,0-16 0,2-1-45,1 2 0,3-2 180,5-7 0,0-6-90,-3-8 45,4-12 0,-3-4-45,-13-2 0,7-12 0,-3-3 0,-12 8-450,4-6 0,-3 0-90,-15 13 361,8-11-721,-19 35 540,25 18 450,-7-1-45,26 1 0,12-3 0,-4-14 0,2-3-167,6 9 0,2-4 271,-5-11 1,1-5 0,-4 0-150,9-3 270,4-13 0,-4-5 0,-18 3 89,-6-11 1,-5-2-90,-7 6 0,-13-1 0,-6 3-180,-2 13-225,-12 2 0,-2 3 315,5 11-450,-12 3 0,1 7 0,10 28 180,6-10 0,4 3 90,10-1 0,8 0 0,15 11 0,6-4-399,7 1 339,-8-8 0,4 4 0,-3-4-30,-5-9 0,-1 0 30,5 14 0,1 6 0,-4-5-210,-6-11 1,-3-1 269,6 8 0,-8-3-180,-21-12 180,-2-27 360,-19-24-181,19-1-239,6 5 0,1-5 1,1 0-31,2-9 0,3 2-503,0-6 1,4 1 592,8-1 0,4 6 0,8 1 0,-4 16 0,-1-1 0</inkml:trace>
  <inkml:trace contextRef="#ctx0" brushRef="#br0" timeOffset="58198">33730 13323 7533,'-2'40'202,"0"-1"0,1 1 1,1 5-1,-2-1-202,-3-3 0,-1 1 0,1-4-418,4-7 0,-1-1 448,-5 8 0,-2 4 0,3-6 94,3 3 325,-6-5 1,2-12 109,11-52-379,6 7 0,3-3-90,1-9 0,1-3-513,8-1 0,2 1 0,-3 13 1,-1 1-1,1-1 0,0 0 0</inkml:trace>
  <inkml:trace contextRef="#ctx0" brushRef="#br0" timeOffset="59650">24990 10349 7533,'42'-19'224,"0"1"1,-1-1 0,1 1 0,-3 7 0,-2 4 0,3 5-270,3 5 0,4 4 0,-1 4 0,-8 7-1048,-8 10 1,-6 7 0,-5 1 237,-5-5 1,-4 2 0,-4 1 704,-5 6 0,-4 1 0,-6-8 1559,-24 1-1139,11-16 0,-2-7-180,-13-22-90,23-23 0,10-12-135,11-1 0,8-2-163,0 5 0,3-2 0,6 2 5,0 12 1,3 1 0,3 1 0,0 4 232,8-3 0,1 4 0,2 4 180,-2 6 0,1 3 0,-2 5 419,1 5 1,-4 4 2736,2-1-1245,-31 10-2031,-37 18-225,9-3 0,-1 4-90,-3 12 0,6 5 165,12-12 0,4 2 0,8-3 195,20 7 0,13-9 45,-4-17 0,5-7 0,1-6 126,3-10 0,1-8 1,-5-6-187,-6-5 0,-5-6 0,-10-2-60,-14 1 0,-8-1 0,-6 2-30,-6 5 0,-7 2 0,-2 4-180,-6 4 0,-3 5 0,1 3 105,-6 6 0,4 2 135,-1-2-90,66-25 150,-8 8 0,4-5 0,1-1 7,-1 0 1,3-1 0,0-2-1,-2 1-37,6-8 0,-2-1 0,-2 3 150,1-9 0,-3 13-270,-4 31 180,-22 25-90,4 19 0,3 10-316,-1-16 0,2 2 0,3 2 293,1 0 1,3 3 0,2 0-1,-1-1 45,0-5 1,0 0 0,1-1-1,0-4 389,4 5 0,1-4 1,-1-17 577,15-37-689,-30-8 0,-6-9 0,-1-3-188,1 1 0,-1-2 1,0-2-1,2 0-571,2-2 1,1-1 0,2 0 0,3 2 458,3 5 0,3 0 0,2 2 0,1 2 0,4-2 0,3 3 0,2 4 0,5 12 0,1 0 0,-1-1 0</inkml:trace>
  <inkml:trace contextRef="#ctx0" brushRef="#br0" timeOffset="60483">16897 10733 2663,'9'-28'90,"1"0"0,3-3 0,1-1 0,-2 1 1157,-2 1 1,-2 1-1473,4-8 0,-12 8 135,-26 21 0,-12 10 330,0 6 0,-3 5 0,-1 3-865,4 1 1,-1 2 0,0 1 0,1-1 654,-6 0 0,2 0 0,1 5-30,6 2 0,0 4 0,3 2 0,7-1 240,3 13 1,14 1-421,13-9 0,9 2 1,7-5 44,5-9 0,7-4 0,3-2 0,3-1 215,-2-3 0,3-2 0,2-1 0,-2 0 0,-2 0-110,10 3 0,-3 0 0,-9 3 210,-9 5 0,-14 0 0,-40 9-90,-7-21 0,-13-3 0,2-1-150,7 1 0,0-1 0,0 0-210,-9 1 0,-1-1 0,4 1 270,-3 2 0,7-1 0,0-1 0,34-1 0</inkml:trace>
  <inkml:trace contextRef="#ctx0" brushRef="#br0" timeOffset="61400">17354 10882 7533,'32'-29'269,"-1"0"1,0 0 0,1 0 0,-2 1 0,-2 0 0,-9 4 0,-11-10-180,-32 30 0,-10 8-1,-10 3-119,10 4 0,-5 5 1,2 2-216,8 0 1,2 1 0,2 3 94,-4 9 0,2 3 0,6 1 60,4 7 0,10 0 136,10-9 0,11-5-91,28-6 0,8-9-212,-21-8 0,3-3 167,13-2 0,8-2 0,-7-2 0,-12-1 0,0-3 0,1-2 0,6-2 0,-1-3 0,-7-1 45,-5-9 0,-5-4 45,7-3 0,-13 1 90,-29 7 0,-11 5-90,-2 9 0,-4 8 90,-15 9 0,2 9-90,15 3 0,4 2 179,-4-2 1,4 2-135,8 12 0,14-4 180,25-17 0,8-4-45,-3 7 0,0-1 83,8-11 0,2-8-173,4-9 0,-6-6-360,-5-15 45,-10 13 0,-3 0-404,-8-3 718,-17 20 91,5 12-180,12 11 180,4-10-1741,15-1 0,4-3 1651,4-4-60,-4-8 0,6-5 0,-5 1-181,-8 1 1,0-3 194,1-5 1,5-5 0,0-2 0,-6 3 0,0-2 0,-2-3 0,-1-2 0,1-7 0,-1-1 0,-4 6-45,-3 1 0,-4-2-23,-2-2 1,-1-7 0,-2 0-1,-2 7 23,-4 6 0,-4 2-270,-5-11 0,-4-4 1,0 7 179,-13-2-405,-10 10 0,-6 7 585,12 18 0,1 9 0,-7 15 0,4 9 0,9 7 0,6 4 1498,9 2 1,7 2-1439,4-7 0,4 1 0,0-4-105,-2-6 0,3 0-15,8 7 0,5 5 0,-2-6 15,-7-9 0,4-3-135,12 8 0,8 1 0,-3-5 90,-9-11 0,2-3-150,13 3 0,7 0 0,-5-5 60,-13-7 0,1-4-60,8-2 0,5-3 1,-6-1 494,7-11-390,0-5 0,-5-5-135,-15-2 495,-1-6 0,-3-1 135,-13 3-226,-6 0 1,-4 1-45,-6 3-45,-10 9 0,-3 2-225,-3 3 90,-12 17 0,-2 6 90,5 2 175,-3 15 1,3 10-41,18-6 0,8 4-46,8 13 1,8 1-456,-2-10 0,11-4 388,16-12 1,14-4-1,5-4 1,-1-5-933,-7-6 1,1-6 0,1-1 0,1 1 712,-5 4 1,2 2-1,1-1 1,-1 0 0,0-4 106,-2-3 0,1-3 0,-1-1 0,-4-1 0,-4 2 0,5-2 0,-3-1 0,6-4 0,1 0 0</inkml:trace>
  <inkml:trace contextRef="#ctx0" brushRef="#br0" timeOffset="64265">16921 14848 7533,'-18'-12'0,"5"5"0,-5-4 180,0 10-90,10 17 359,1 9 1,3 5 0,4 15 0,5 5-301,1-4 1,2 2 0,2 0-120,-1-6 0,3 0 0,-1-2 180,-1-3 0,1-1 0,1-10 1139,11-7-1349,-22-44 0,-7-17-60,1 4 0,-1-3 0,-2-3-412,0 4 0,-2-3 0,1 0 1,-1 1 81,-1-9 0,0 2 0,0 3 165,-2-2 1,1 6 224,1 4 539,22 79-449,-3-3 120,2-9 0,2 5 0,1 0-1112,1-3 1,1 0-1,0-2 992,4 12 0,3 0-150,1-10 0,3 0 0,-1-8 150,12-6-180,1-7 1,0-4 89,-8-13 0,-5-13 0,-4-5 179,-13-7-44,1-9 0,-2-5-225,-8-1 0,-2 1 45,3 7 0,-1 0-90,-5-12 1,-1 5 224,1 17-90,0-6-180,6 28 1020,11 35-346,6 2 1,2 3 1130,-5-2 0,2 1-1445,6 2 0,4 2 0,1-2-300,-2-7 0,0-2 0,0 0-330,7 9 0,0 0 180,-3-10 0,2 1 1,-6-6-721,-1 2 990,10-3 0,-21-7 0,-1-4 0</inkml:trace>
  <inkml:trace contextRef="#ctx0" brushRef="#br0" timeOffset="64435">17999 15158 8882,'10'40'18,"-1"-1"0,0 0 0,1 9 0,-2 0 0,-4-6 0,-8-12 0,-3-2 0,0 13 0,0 1 0</inkml:trace>
  <inkml:trace contextRef="#ctx0" brushRef="#br0" timeOffset="65502">25276 15009 7533,'-7'-19'899,"-4"-10"540,9 14-539,2 8-630,7 54-225,-1-8 0,1 6-135,-3-4 0,0 4 0,0-1-1003,2-2 1,0-1 0,0-2 809,-2 4 1,0-4-155,2-9 0,-1-8 796,-5-16 1,0-33-315,-5-12 0,-1-8-375,3 6 0,1-3 1,-1 0 111,-1 4 1,0 1 0,0-1-53,-1-4 0,1 0 1,2 6-541,6-12 630,-8 2 3309,20 59-2635,-3 17 1,-1 6-405,-2-6 0,2 2 210,3 4 0,1 3 0,-2-5 1086,3 7-1206,5-4 0,1-2-180,-6-11 180,5-2 0,1-11 360,-1-46-495,-3 7 0,-2-6-255,-8-1 0,-4-5 0,1 1 167,3-5 1,0 0-498,0-6 1,-1 6 359,1 16-270,13-10 540,-3 50-90,2-1 584,2 18 1,-1 4-405,-4 6 180,2-7 0,5 5 0,-2-2-1840,-2 2 0,0-1 1075,7 4 0,1 0 90,-4-3 0,-3-1 9,4 5 0,-13-16 0,-1-1 0,6 13 0</inkml:trace>
  <inkml:trace contextRef="#ctx0" brushRef="#br0" timeOffset="65802">26255 15220 7533,'36'-24'655,"0"-1"0,0 1 1,-2 2-1,-1 1 0,-2 6-404,-4 5 0,-2 8-251,1 10 0,-6 6 0,-12 4-90,-8 15 0,-6 3 90,-9 1-135,-9 4 0,-4-1 225,-2-3 134,-2-1 1,0-3-135,9-9 135,-2-3 0,10-3-135,29-9-180,-3-4 60,17-8 0,16-7 0,3 0-163,-4 2 0,5-1 0,2 0 1,0-1-1,-3 2 0,-6 0 0,-2 1 1,-1 0-1,1 0 0,3 0 0,2 0 1,1 0-1,-1 1 0,1-1 0,-1 0 1,1 1-1</inkml:trace>
  <inkml:trace contextRef="#ctx0" brushRef="#br0" timeOffset="66636">31772 14737 7533,'-13'-31'1889,"6"11"0,18-4-1575,9 31 1,3 12-1954,7 16 1,-1 4 971,-1-7 0,-3 4 817,-8 8 0,-4 6 0,-3-2-817,-5 0 0,-4-2 487,3 3 0,-2-1-45,-2-4 0,0-6-224,0-1 269,-11-22 450,8-5-270,-12-33 0,-3-16 0,9 0 0,2-2 1214,-8-1 1,-1-3-1245,7-4 0,2-4 0,0 8 30,0 15 0,0 0-240,2-14 0,1-7 0,1 9 2355,-3-4-2250,11 18 0,1 4 135,-3 13-90,25 38 180,-12 8 0,-1 3 135,-1-11 0,1 1 44,2 11 1,1 5 0,-2-8 0,6-2-180,-8-3 0,0 5 0,0-6-180,6-3 135,-3 10 0,1-6-45,-3-26 0,3 11 142,-13-56-277,-4 14 0,-2-1 135,1-2 0,0-1 0,0 3 0,0 0-360,6-19 360,1 11-315,6 2 1,3 2 44,0 0 90,14 8 0,2 6 270,-11 16 0,5 15 0,-1 12 135,-13 14 0,-5 8 44,0-7 1,0 3 0,-2-1-786,0-3 0,-1-1 0,0-3 516,-1 7 0,-1-7-2520,-2-2 2520,6-32-1586,-5-20 1586,10-4-225,-5-5 0,1-4 225,4 2 0,2 0 0,-2 2 0,-1 1 0,2-1 0,0 1 0</inkml:trace>
  <inkml:trace contextRef="#ctx0" brushRef="#br0" timeOffset="67069">32887 15269 6993,'9'-31'1638,"0"-1"0,5-12 753,9 4-2211,-9 25 179,4-3-1168,-6 7-1080,0 21 1709,-5-8-3097,-7 38 863,-7-22 2439,-5 10 0,-5 1-115,-16 5 135,15-14 0,-2-1 495,-1-1 0,1-2 359,5-2-899,4-2 270,56-12-450,-3-1 0,4 1 90,-11 1 0,1 1 0,-1 1 1728,13 1 0,-2 5-1650,-8 8 0,-7 2 462,-9 3 180,-10 24 179,-20-30-224,-20 2 0,-8-2-451,13-8 1,-5-2-770,-9 2 0,-8 1 0,-4 0 0,3 0 635,8-2 0,1-1 0,0 1 0,-2 0 0,-2 1 0,-1 1 0,-1 0 0,0 0 0,1-1 0,-2 1 0,0 1 0,0-1 0,0 0 0</inkml:trace>
  <inkml:trace contextRef="#ctx0" brushRef="#br0" timeOffset="68381">7934 16992 7533,'-25'-5'1709,"-6"-8"-1529,16 5-450,-1 19-90,20 20 0,8 10 390,-5-5 0,-1 3 0,2 1-88,1-1 0,1 1 1,2 1-1,0-3 238,1 2 0,2-1 0,1-7 342,4 1 0,-2-18-162,-3-38 0,-5-16-585,-2 8 0,-5-5-203,-4-8 1,-3-6 0,-2 1 157,-1 6 0,-2 0 0,0 2 210,2 4 0,1 1 1,-3-1-91,-3-11 0,-3-1 0,2 8-30,-2-3 135,6 15 0,0 11 315,4 35-90,5 6 224,6 19 1,4 3-262,5 2 67,-1-11 0,3 5 0,-1-4-210,-2-11 0,1 0 30,5 8 0,3 4 0,-2-5-165,-7-10 0,2-2 90,18 13 0,1-5-45,-5-14 45,-2-17 0,-3-7 45,-10-9 0,-2-19 0,-4-5 0,-8-4-30,1 12 0,0-6 0,0 4 30,-2 7 0,0 0-120,-2-9 0,0-5 0,0 3-105,2-2 0,-1 3 180,-3-2 0,2 5-404,13-5 269,-2 43 270,10 20 0,1 7-270,-2 4-184,1 0 1,4 7 0,-3-4 542,-7-12 1,-1 0 0,11 16 0,4 6 0,-2-7-318,-10-14 0,1-1 168,7 11 0,2 5 0,-4-7 60,3 0-143,-1-4 1,-1-1 52,-7-3 0,9-5 0,-12 4 0</inkml:trace>
  <inkml:trace contextRef="#ctx0" brushRef="#br0" timeOffset="68597">9247 17228 7533,'19'-20'1574,"-1"0"0,9-9-1934,13 23 360,-24 6-1619,30 0 1619,-24 0 0,8 0 0,-12 0 0</inkml:trace>
  <inkml:trace contextRef="#ctx0" brushRef="#br0" timeOffset="68764">9111 17091 7533,'12'-26'419,"1"0"1,17-5 0,10 4-810,4 14 0,7 6 1,-1 0 24,-11-2 1,-1 1 0,0 0 0,3 2 0,-1 0 0,-5 2 0,-10 0 0,0 1 0</inkml:trace>
  <inkml:trace contextRef="#ctx0" brushRef="#br0" timeOffset="69298">10041 16794 8252,'-14'-14'2069,"3"25"-1889,11 6 45,5 16 0,1 3-135,-3 2-738,3-7 1,3 4 0,-2-3 647,1 13 90,6 3 0,1-3 215,0-14-395,0-3 0,-1-4 90,-5-16 0,2-30-315,-12-15 1,-4-6 179,2 10 0,-1-2-896,-1-9 1,-1-6 0,-1 8 985,1 15 0,-1 0-195,-2-12 0,1-5 1,1 6 771,3 11 1,0 2-713,-5-15 0,1 4 0,7 10 180,1 19 225,7 27 0,4 12 315,4 4-786,-4-1 1,1 7 0,-1-6 515,5 5-61,-4-8 1,3 5 0,-2-6-120,3 7 1313,5 0 0,4-4-1313,2-11 0,5-6 270,-14-43-405,-11-15 0,-3-4 90,-1 14 0,1-1-1138,0-7 1,0-6 0,0 7 1057,-1 11 1,1 1-371,4-23 1,0 2 1589,1 9-1365,1 12 0,3 4 180,1 14-179,9 35 808,-9-3-134,1 17 0,-1 3-550,1 0 115,-4-11 0,1 6 0,0-5-60,-2-9 0,0 0-390,5 8 0,1 3 0,0-3 390,1-3 0,1-2 0,3 3 0,0-2 0,-5-9 0,-1 0 0</inkml:trace>
  <inkml:trace contextRef="#ctx0" brushRef="#br0" timeOffset="69497">10958 17141 8162,'-13'-20'3276,"2"8"-3224,5 47-547,6 6 1,-1 3 494,-2-10 0,1 0 0,2 0 0,2 2 0,1-3 0,0-7 0,1-1 0</inkml:trace>
  <inkml:trace contextRef="#ctx0" brushRef="#br0" timeOffset="70164">11243 16720 7533,'0'-34'299,"0"0"1,4 5 0,3 6 330,7 8-180,5 59-1543,-10-13 1,-1 4 0,-1 1 1054,0 10 1,-1 1 7,2-6 0,0 1 0,0-3-527,-1-4 1,0-3 556,2 1 0,-1-3 719,-1-1-989,-18-74 180,2 11-498,-2 0 0,-2-6 0,2 5 588,-4-12-30,5 12 0,0-5 0,1 0 357,1-8 0,2 0-597,1 14 0,-1-1 1,5 5 1961,12-15-1602,-1 35 225,8 42 0,4 21-76,-8-19 1,0 2 0,2 1-534,-1-1 0,1 2 0,1 0 1,-2-2 293,1 3 0,-1-2 0,1-2 180,10 16 0,-1-16 2105,-10-32-2105,3-45-450,-19 4 1,-4-8-211,3 4 0,0-3 0,-2 1 263,-5-3 0,0 1-233,6 7 0,1-1 1,0 4 179,2-13 180,24 10 0,-8 31 719,7 30 1,0 14 359,-4 6 1,0 4 102,1-4 0,2 3 0,-2 0-1042,-3-1 1,-2 0-1,0-4 1,7 7 0,-2-5-1,-11-17 1,0 1 0</inkml:trace>
  <inkml:trace contextRef="#ctx0" brushRef="#br0" timeOffset="72100">10785 17302 7533,'-12'-7'-180,"-6"-4"270,4 10 90,-4-10 539,0 10 1,4-5-180,2 1-181,18-8-449,35-6-45,-8 6 1,4 1-46,10 3 0,1 4 45,0 7 0,-3 7 90,-12 5 0,-8 5 225,-13 11 0,-12 2 44,-15-2 1,-8-2-135,-3-1 0,-2-4-405,2-10 1,3-2 44,11 0-90,42-16 315,-5 9 0,2 2 0,-1-6 0,0 2 135,3 15 0,-6 7 135,-11 2 0,-9 4 89,-7 6 1,-8 0 360,-12 3 0,-10-4-286,3-18 1,-6-4 0,-1-5-750,4-2 0,-2-3 1,4-6-406,-13-12 1,14-8 764,29-23 0,12 22 0,7 4 0,16 5 0,0 1 0</inkml:trace>
  <inkml:trace contextRef="#ctx0" brushRef="#br0" timeOffset="72583">12012 17191 7533,'-8'-24'1214,"1"0"0,-3-15-1034,34 33-270,-4 5 0,27-5 90,-18 6-180,-3 8 1,0 1 268,2 1-629,-8 12 1,-4 7 224,-9-1 0,-6 2 360,-12 10 0,-7 2 585,-4-2 0,-4-4-316,-4-11 1,2-6-225,9-3-855,38-21 1,15-8 764,11 3 0,3 0 0,-16 2 0,1-1 0,0 1 0,11-1 0,0 0 0</inkml:trace>
  <inkml:trace contextRef="#ctx0" brushRef="#br0" timeOffset="73349">12607 16484 7533,'-7'-48'839,"1"0"1,-2-4-1,5 21-659,8 41 630,13 31-720,-3-2-1180,-4-7 0,2 6 0,-2-5 1180,4 14-240,-4-11 0,1 5 0,-1-4 105,-3-11 1,-1 0-46,3 8 0,0 5 0,-1-7 764,5 7-764,-5-6 0,0-10 270,-2-25-360,-18-46 90,1 7-149,0 8 0,-2-5 0,0 0 29,1 6 0,0 0 1,1 1 74,-1-9 0,0-2-285,-1 5 0,0-2 0,3 6 2642,6-10-2042,-2 23 1169,28 64-1080,-10-15 1,2 4 0,1 1-150,5 5 0,2 0 0,2-3-120,-1-3 0,2-3 0,0-4 135,8-1 0,0-13-85,-4-24 1,-5-12-96,-6-14 0,-6-8 45,-4 6 0,-2-3 0,0 1-1021,-2 2 0,-1 1 0,-1 3 1021,0-4 0,1 5 180,7-6 359,7 80-359,-8-11-45,5 14 0,3 8-1260,-5-5 0,0-2 1125,2-5 0,3 0-420,-1-3 0,1 2 0,0-6 340,-1-8 1,0-3 0,4 7-1,1 0 1,8 3 0</inkml:trace>
  <inkml:trace contextRef="#ctx0" brushRef="#br0" timeOffset="73516">13598 16720 7533,'-6'-21'2428,"11"32"-2338,9 7 45,1 25 0,0 5-135,-4-24 0,-1 0 0,-2 7 0,0 4 0,-1-2 0,-1-1 0,1 0 0</inkml:trace>
  <inkml:trace contextRef="#ctx0" brushRef="#br0" timeOffset="77346">14268 15939 7533,'-19'0'0,"-10"0"539,-8 0-269,2-6-450,0-1 270,11-5 90,10 0-270,2-1 180,12 6 180,7 13-270,0-3 180,4 24-180,-10-17 270,5 30-180,-6-18-1606,-3 6 0,0 2 1605,2 0-993,-5 9 1,1 2 1083,3-3-617,0-3 0,0 7 1,1-4 391,2-9 0,3 2 112,2 7 0,1 8 1,1 1-1,0-6-346,3 4 1,2 1 218,-4-10 0,3 8 0,0 2 0,1 2 0,-1-3 1,-1-6 244,1 4 1,0-5-1,1 6-211,-3-5 0,2 7 1,0 3-1,0 2 1,1-1-1,-2-4 1,0-6 209,4 9 1,-2-7-1,2 6-197,-4-9 0,1 5 0,2 3 1,-1 1-1,0-1 0,0-4 1,-2-6 12,2 4 0,-2-6 0,3 4 0,2 2 0,2 5 0,1 1 0,-1-4 0,-3-8 971,-2-2 1,0-4-822,5 5 0,3 1 0,-4-7 857,-2-6-648,20 1-269,-20-17-959,31-18 689,-23 4 16,8-8 1,1-2-1096,4 1 1084,-12 3 1,0-1 0,6-3-1,-5-1 1</inkml:trace>
  <inkml:trace contextRef="#ctx0" brushRef="#br0" timeOffset="77899">15309 15716 7533,'-7'-33'180,"2"4"269,10 22 271,13-4-630,-3 4 180,25-5-180,-18-1 89,7 4 1,0 0-90,1-4-1729,3 0 1,-2 2-385,-8 3 1303,23-3 810,-37 11 535,13 16-535,-15-1 45,-3 13 0,-1 2 135,3 8-60,-2 2 0,1 10 0,2 1-143,0-13 1,1-1-1,1 1 1,-1 1-285,0 3 0,-1 0 1,2 2-1,1 4 114,1-7 0,1 3 0,2 2 1,0 1-1,0 0 0,0-1 0,-2-2 58,0 1 0,-1-2 0,-1-1 0,0 0 0,1 1 1,0 0 29,2 2 0,0 1 0,1-1 0,0 1 0,0 1 0,-1 1-24,0-2 0,0 2 1,0 2-1,-1-1 1,0-1-1,-2-2 1,-3-3 262,1 7 0,-4-4 0,-1-1 0,-3 3-224,0-7 0,0 2 0,-1 1 0,-3 0 0,-3-2 0,-4-4-68,-11 8 1,-6-4 0,-4-4-1,0-4-91,-4-3 1,-1-4-1,-2-4 1,-4-3-1,-2-3 1,5-3 0,9-5-1,0 1 1</inkml:trace>
  <inkml:trace contextRef="#ctx0" brushRef="#br0" timeOffset="78948">13239 17414 7533,'5'-28'-180,"-3"1"719,9 14-449,-4 5 90,5-9-270,-5 11 180,-2-1-539,-5 7 628,0 7 1,-5 5 0,-2-5 270,0 4-360,2-10 90,5 5-270,0-6 0,0-6 0,5 5-360,2-10 270,0 9-179,4-9 359,-10 10 629,5-4 361,-12 10-631,-1 2-359,1 0-179,0-1-1,6-6-540,0 0 360,-6 0 810,5 5-270,-4-4 629,5 5-719,0-6 720,0 0-1080,0-6 0,0 5 90,0-4-629,0 5 156,0 0 1,0 5 0,0 2 0</inkml:trace>
  <inkml:trace contextRef="#ctx0" brushRef="#br0" timeOffset="79535">13276 17426 7443,'-14'-19'899,"3"6"-359,6-3-450,3 13 450,-3-13-720,5 14 180,5-3-90,-3 5 90,9 0 0,-4 0 0,16 5-180,-8-3-90,31 14 270,-23-8-90,17 6 0,6 1 90,-12-4 0,0-1-45,6 0 0,3-1-15,-2-3 0,3-2 0,-3-3-1579,2-5 1,-1-3 1569,-8 5 1,2 1 0,0-4-22,4-6 0,-1-4 0,-4 1-1089,-4 2 0,-2 1 1044,11-7 0,-2 0-225,4 0 360,-18 6 90,-10 5 270,-3-4 90,-22 4 1998,3 0-1818,-21-4-630,14 10 180,-20-16-270,20 14 360,-14-13-180,21 14 3186,-14-9-2531,19 10-835,-8-4 180,11 5 0,22 0-360,6 5 270,5-4-90,7 5 90,-31-1 90,14 2 180,-28 16-270,4-7 0,-11 24 0,-1-18 0,1 14 0</inkml:trace>
  <inkml:trace contextRef="#ctx0" brushRef="#br0" timeOffset="80714">12111 17599 7533,'-21'-6'-990,"-1"0"1080,16 6-360,-7 0 270,1 0 0,-1 6 180,6-5-90,-4 10 180,10-10 450,-10 5-451,10-6 361,-5 0-360,6 0 180,0 0-450,11 0 0,-8 0 0,30 6 180,-22-5-360,16 6 0,3 3 90,-6-2-45,18 6 0,2 1-577,-4 0 622,-1-4 0,10 2 0,-6-3-454,-12-5 0,1 0 521,8 1 1,8 2 0,0 0-1,-6-3 23,-3-3 0,0-1 0,5 2 0,7 0 0,0 0 0,-8-1 0,-4-2 0,-1 0 22,1 1 1,6 1 0,0-1-1,-8 1-22,-5-2 0,-2 1 60,11 1 0,5 0 0,-8-1-60,8-1 90,-2-2 0,-1-1 0,-13 2-90,-3-2 0,-3 0 0,-14 3 0,1 0 630,-24-5 7,5-2-637,-25-6 983,22 6-983,-34-9-90,28 8 0,-8-4 0,-1 0 90,8-1-45,-5 0 0,1 2 45,6 3-270,-12-9 270,19 10-270,-2 1 270,11 0 270,11 12-270,-2-5 360,19 16-360,-12-15 180,24 20-180,-24-19 270,24 13-180,-25-14-1,14 4 1,-15-6 0,4 0-90,-11 0-90,-2-6-89,-5 4-901,-5-3 900,-2 5 180,-6 0 0,1 5 0,0 3 0</inkml:trace>
  <inkml:trace contextRef="#ctx0" brushRef="#br0" timeOffset="81598">11231 17872 7533,'-46'-19'989,"10"7"-899,24 6-90,6 6 90,12 0 450,12 0-360,2 0 89,27 6-448,-18 1 134,12 8 0,4 4-45,-8 0 0,0 2-297,-8-6 1,0 0-1,3 0 357,10 7 0,2 1 1,-4-4-652,-7-6 0,2-2 636,4 3 0,7 2 0,0-1 0,-5-3 45,1-3 0,0-1 0,1-2 0,6 1 0,1-1 0,-7-2 0,1 0 0,-1-2 0,-6-4 0,5-1 0,0 0 0,-6-1 0,0 1 0,0-2-30,2-2 0,4-1 0,-7 0-60,9-6-488,-8 5 1,-3 0 577,-11-3-449,7-1 538,-27 6 691,-20 2-690,1 5-45,-16-1 0,-1 2 135,6 4-90,-16-1 0,-3-1 1069,9 4-934,-9-3 0,1-2-136,8-2 91,-3-3 0,2 0-90,14 2 674,-15-21-675,33 17-89,24-28 0,-1 29-45,17-7 1,3 0 44,-3 10-45,11 0 0,-2 2 135,-16 6-46,9 3 1,-3 3 135,-14 3 90,17 18-270,-28-19-90,-18 19-90,-5-18 138,-14 12 0,5-14 0,0 4 0</inkml:trace>
  <inkml:trace contextRef="#ctx0" brushRef="#br0" timeOffset="100666">18669 7920 7533,'-5'-14'-810,"3"-2"900,-3 9 180,5 0-270,0 2 270,-11 5 0,8 11-90,-14 2-180,16 12 179,7-6-269,13-6 90,18-19-89,2-13 89,-8-12 0,-13-7 89,-40 18 1,-7 20-45,4 8 0,1 4 45,-3 20 270,33-13-360,33-19 45,-13-8 0,0-3-90,-1-1 0,-6-2-674,-12-11 719,-22 35 0,-17 1 0,2 25 0</inkml:trace>
  <inkml:trace contextRef="#ctx0" brushRef="#br0" timeOffset="101282">18123 8404 7533,'-19'-33'-1260,"1"4"1260,11 22 540,-4 1-360,4 12 0,-11 23 180,5 16-315,5-11 0,3 1 45,8-2 0,5-3-135,8-5 0,6-6 45,8-8 0,3-9 134,1-13 1,-3-8-45,-7-10 0,-10-6 0,-16-6 0,-14 0-45,-9 2 0,-9 7-450,-4 12 1,-1 9 404,12 9 0,3 6 0,-9 23 0,26 3 0</inkml:trace>
  <inkml:trace contextRef="#ctx0" brushRef="#br0" timeOffset="102981">17677 8143 7533,'-39'-3'329,"1"-1"1,8 1 0,5 1 120,1 2-540,24 0 270,40-11-135,-14 4 0,2 0-90,3 0 0,3 0-75,2 0 0,3-1 0,0 1-247,-4 4 0,-1 1 0,3-1 299,0-1 1,3-1 0,1 0-1,-3 1 68,4 0 0,-1-1 0,-3 2-90,8 1 1,-12-3-1,-22-6 270,-45 4-1,6 1 1,-3 0-225,-4 0 0,0-1 45,5-1 0,2-2 741,-12-3-651,21-11 90,36 11-180,9 0 0,16 24-540,-11 26 540,-13-1 0,-2 11 0,-10-22 0</inkml:trace>
  <inkml:trace contextRef="#ctx0" brushRef="#br0" timeOffset="103964">18830 7896 6723,'6'-14'-540,"1"-3"540,5 16 0,6-5 0,-4 6 90,14-5-180,-13 3 90,19-3 0,-18 5-269,24 0 179,-24-6 90,13 5 0,-11-10 0,1 4 0</inkml:trace>
  <inkml:trace contextRef="#ctx0" brushRef="#br0" timeOffset="104115">19474 7722 7533,'31'-39'270,"-5"4"-450,10 15 90,-16 8 90,20 1 0,-18 9 0,14-3 0</inkml:trace>
  <inkml:trace contextRef="#ctx0" brushRef="#br0" timeOffset="104263">20032 7573 7533,'33'-28'90,"-12"10"0,-2 3-180,2 13-630,20-15 540,-13 10-367,1 4 1,0 0 0,7-9 0,-9 9 0,-1-1 0</inkml:trace>
  <inkml:trace contextRef="#ctx0" brushRef="#br0" timeOffset="104564">20578 7449 7533,'26'-12'449,"-1"-1"1,18-11-450,-18 10-629,15-3-271,5 10 495,-4 1 1,3 0 359,0 0 0,2 0 90,3 0 0,0-1 359,-4-1 1,-3-2 45,-6 1 0,-3-1-136,-5-2 1,-1-1-270,-2 0 0,-2 1-675,21-1 0,-10 3 1,-1 3 629,9 6 0,-15-2 0,-1 0 0,-1 3 0</inkml:trace>
  <inkml:trace contextRef="#ctx0" brushRef="#br0" timeOffset="104698">21780 7176 7533,'26'-20'764,"1"1"1,8-10-1575,-7 18 720,-18 4-1079,35 0 989,-22 2 25,6 5 1,0 0 0,6-6 0,13-1 0</inkml:trace>
  <inkml:trace contextRef="#ctx0" brushRef="#br0" timeOffset="104850">22425 7040 7533,'14'-12'270,"2"-1"269,2-4-359,-3 8 450,25-18-720,-18 23-225,10-12 0,5-2-405,6 13 1,3 1 460,0-8 1,1 0-1,0 6 1,-3 0 0,-18 0-1,1 0 1</inkml:trace>
  <inkml:trace contextRef="#ctx0" brushRef="#br0" timeOffset="104980">23280 6854 7533,'25'-24'584,"1"8"1,6 1-495,1-1 0,5 1-570,1 3 0,3 2 1,0 0 114,-3 1 1,0 1 0,-1 0 0,-4 2 0,0 0 0,-2 0 0,7 0 0,-1 0 0</inkml:trace>
  <inkml:trace contextRef="#ctx0" brushRef="#br0" timeOffset="105132">24160 6643 7533,'34'-18'419,"0"-1"1,1 3 0,-1 1-690,-6 1 0,2 3 135,11 1 0,-1 2-584,4 1 269,-9 3 0,7 1 1,-4-1 160,-5 1 0,0-1 0,13-1 0,-1-2 0,-19 1 1,1-1-1</inkml:trace>
  <inkml:trace contextRef="#ctx0" brushRef="#br0" timeOffset="105247">24941 6458 7533,'33'-13'0,"1"1"270,2-11-1,4-4-269,-1 7-360,-11 5 1,0 2 269,14 5-42,-17-1 0,1 0 1,20 2-1,-14 1 1</inkml:trace>
  <inkml:trace contextRef="#ctx0" brushRef="#br0" timeOffset="105383">25623 6235 7533,'35'-27'239,"0"1"1,-10 4 0,0 3-690,1 9 1,-1 2-1,-2-4 225,8 5 0,2 1 225,-3-1 0,17-4 0,-22 5 0</inkml:trace>
  <inkml:trace contextRef="#ctx0" brushRef="#br0" timeOffset="105562">26255 5999 7533,'22'-18'-270,"-1"-1"0,12-2 315,-3 7 0,4 1-360,0 5 0,2 2 225,6-4 0,0 0 0,-7 4 1,-1 0 44,-3 3 0,-4 1-135,-5 2 180,7 0 0,-22 0 0,-2 0 0</inkml:trace>
  <inkml:trace contextRef="#ctx0" brushRef="#br0" timeOffset="106264">26652 5788 7533,'-7'-26'-1080,"-4"3"1260,10 16-90,-4 2-90,5-1 630,-6 4-360,5-3 89,-10 5-269,4 0 0,-6 0-180,1 0 90,-6 0 0,4 0-90,-15 5 0,14 2-3187,-25 6 2893,18-6-2065,-25 9 2449,25-13-90,-23 13 90,28-14 0,-12 9 0,11-10 0,5 5 0,-5-1 2179,5-3-2179,1 3 0,5-5 3276,-4 6-2980,10-5-296,1 4 90,6-5 90,12 0-90,-4 0-1,4 0-89,-6 0 90,-5 0 0,10 0-90,-9 0 90,5 6-180,-2-5 90,-10 5-90,10-6 90,-10 6 0,10-5 0,-9 10-90,9-4 90,-4 0 0,0 4 90,9 1-90,-13 2 0,19 15 0,-14-14 0,21 19-90,-14-19 180,9 14 0,-12-21 0,1 9 180,-7-16 180,0 5-270,-6-12 0,0 5 90,0-16-91,0 9 1,0-10-90,0 6 0,5 0 0,-3-12 0,3 9 0,1-14-270,1 10 180,5-6 90,1 0-3367,10-16 1273,-8 17 2004,9-10 0,-12 16 0,0-1 0</inkml:trace>
  <inkml:trace contextRef="#ctx0" brushRef="#br0" timeOffset="107513">19201 8131 7533,'-7'-40'1979,"2"5"-1350,22 23-269,20 0-315,-9 7 0,2 3 45,17 2-315,-10 7 0,-1 9-90,-14 11 1,-2 7 134,1-5 0,1 3 0,-3 2 150,-2 5 0,-3 2 0,-2-1 75,-1 7 0,-3-3-90,-1-11 0,-3-7 944,-4-15-719,0-18 180,-5-38 0,3 13-1921,0-13 0,-1-3 1471,3 3 90,1 12 0,1-5 0,0 6-869,5-8 644,4-2 0,2 4 135,2 15-450,14-12 540,12 17 0,-5 5 0,-9 4 0,0 0 0</inkml:trace>
  <inkml:trace contextRef="#ctx0" brushRef="#br0" timeOffset="108217">19412 7784 7533,'-19'-14'359,"7"-2"1,1 14-360,4-3 180,0 5-90,-4 0 0,9 0 180,-3 0-180,5 0 90,0 0 90,5 0-180,-3 0 0,14-17-180,-13 8 269,19-31-179,-14 18-1639,6-4 1,1-1 1434,0-2 159,2-2 0,1-1 135,3-4-90,3-7-90,0 20 180,-5 16-1,11 24 91,-9-1-315,5 11 1,5 4-226,2-2 0,4 0 551,-8-9 0,2 0 0,0-1 0,-2 1 1,1 1-1,-2-3 0,5 1 0,0 0 1</inkml:trace>
  <inkml:trace contextRef="#ctx0" brushRef="#br0" timeOffset="110262">22512 7053 7533,'-19'-26'0,"1"2"0,11 12 0,-10-6 0,3-2 0,-16 1 0,10 7-630,-4 6-90,6 12 631,-1 1 178,-6 5-89,0 6 0,6-4 0,1 3 0</inkml:trace>
  <inkml:trace contextRef="#ctx0" brushRef="#br0" timeOffset="110397">22227 7065 7533,'12'-12'0</inkml:trace>
  <inkml:trace contextRef="#ctx0" brushRef="#br0" timeOffset="111384">22152 7214 7533,'-12'-32'809,"5"13"-359,1-3-270,6 13-180,0-14 0,0 15 270,0-9-270,0 16 90,0-10-270,0 10 180,0-5-90,0 6 90,0 0 90,0 6-90,0-5 180,0 10-180,0-4 90,-5 11-90,4-10 180,-5 8 179,12-9-179,0 0-90,1-2-270,4-5 180,7 0-180,-8-5 270,17-2-180,-24-5-90,14-17 270,-16 13-269,5-24-1,-6 30 90,-22-12 90,11 21-1639,-19 5 1,-2 3 1523,11 2 169,-6 7 0,3 3-54,10 1 180,-4 11-2125,11 4 2305,2-13-1,16 13-179,-3-21 360,32 3-450,-17-10 2125,19-7-1945,-6-7-450,-9-5 251,4 0-340,3-12 3545,-17 9-3340,6-14-26,-18 10-630,-16-17 450,3 20 90,-21-17 0,9 30 225,-6-3 0,-1 1-135,2 5 225,-6 5 0,0 1-135,13-3 135,-3 14 0,2 4 45,11-8 270,3 26-180,12-25 179,27 9-269,12-14-90,0 2-45,-13-13 0,-2-2-225,-2-3 225,0-6 0,0-2 45,-6-2-180,6-23 0,-24 25-90,-21-25-89,1 29 89,-21-16 90,10 25 0,0 1 0,-1 2 0,-3 6-1516,0 6 0,2 3 1606,6 1-1090,6 5 1,3 1 1179,6-6 270,7 11-180,7-15 360,22-6-270,-12-2-226,8-9 1,1-3-45,-3-1 90,1-5 0,-1-3 0,-2-5 954,-7 0 1,-5-4-1045,-15-4 0,-3 1 3122,3-15-3212,-14 20 0,-5 6 90,3 12-675,-7 14 1,0 9-181,12 3 1,4 4 385,-7 6 1,4 3 0,8 4 0,5 2 0,3-6 0,0 1 0</inkml:trace>
  <inkml:trace contextRef="#ctx0" brushRef="#br0" timeOffset="127664">19995 6123 6903,'-14'-33'900,"3"-1"-451,6 14-89,4-10 0,-5 4-90,6 7-540,0 8-180,-6 16 360,5 18 0,-4 0 180,10 12 0,7-21 0,8-3 90,-1-17-90,-7-6 0,-12-2 0,-12 2 0,4 6-180,-9 12 180,16 1 90,-5 5 0,28-10-90,0-15 89,10-18-89,-14-8 90,-40 13-90,-18 32-135,16 8 0,1 4 45,-1 4 0,7 2 180,21 13-180,17-30-270,12-21 270,-3-12-270,-18 6-269,-6 9-271,-6 17 810,0 1 0,11 5 0,3 1 0</inkml:trace>
  <inkml:trace contextRef="#ctx0" brushRef="#br0" timeOffset="128115">20218 5974 7533,'-40'-13'-270,"12"2"989,22 11-359,6 0-360,0-6 180,17 5-989,14-5 809,9 6 0,3-5 0,-13-2 0</inkml:trace>
  <inkml:trace contextRef="#ctx0" brushRef="#br0" timeOffset="128281">20727 5900 7533,'5'-25'0,"8"0"0,17 11-495,-5 8 0,0 1 495,11 5 0,-11 3 0,0 0 0,1 4 0</inkml:trace>
  <inkml:trace contextRef="#ctx0" brushRef="#br0" timeOffset="128447">21358 5850 7533,'0'-31'1889,"17"6"-3508,9 7 1034,3 13 0,3 3 585,11-3 0,-14 4 0,-1 2 0,4-1 0</inkml:trace>
  <inkml:trace contextRef="#ctx0" brushRef="#br0" timeOffset="128597">21867 5776 8702,'21'-28'-540,"6"1"-1349,9 25 1889,-6-3 0,-4 2 0,1 0 0,4-4 0</inkml:trace>
  <inkml:trace contextRef="#ctx0" brushRef="#br0" timeOffset="128731">22214 5727 9602,'33'0'-576,"-1"0"0,-4-3 0,-2 0 1,4-4-1</inkml:trace>
  <inkml:trace contextRef="#ctx0" brushRef="#br0" timeOffset="129148">22549 5701 7803,'6'-26'539,"-5"9"-1078,16 11-631,2 6 361,18 0 809,13 6 0,-5 0 0,-2 7 719,-24-6 271,-8-2-361,-11-5 181,6 0-540,-5 0-90,5 0-360,-1-5-630,7-2-1169,13 0 1350,12 1 629,-10 6 0,8 6 0,-11-5 539,-3 4 1440,2-5-1259,-16-5-900,4-2-1259,-4-5 1439,6 5 0,-1 2 0,0 5 0</inkml:trace>
  <inkml:trace contextRef="#ctx0" brushRef="#br0" timeOffset="130079">23094 5627 7533,'-26'-25'2428,"8"1"-1708,12 10-1260,12-3-1529,17 16 2069,5 1 0,9 7 0,-7 5 0</inkml:trace>
  <inkml:trace contextRef="#ctx0" brushRef="#br0" timeOffset="130497">23503 5627 7533,'4'-33'180,"10"4"-1080,29 22 450,-13 4 1,2 1 404,5 4 0,2 1 45,4 1 0,0-1 314,-9 1 1,-3-1 404,-2 1 1,-4-2 540,0-8-1350,-7-1-990,5 0-719,20 7 1619,-18 3 1,2 1 179,7 2 0,0 1 719,11-1 1170,-9 0-270,-24-17-2608,-6-3 989,-1 1 0,2-4 0,6 10 0</inkml:trace>
  <inkml:trace contextRef="#ctx0" brushRef="#br0" timeOffset="131132">24309 5540 7533,'-20'-12'719,"3"0"-809,23 5-539,6 1-271,7 6 181,17 6-101,3 1 1,-1 5 0,-2 0 0</inkml:trace>
  <inkml:trace contextRef="#ctx0" brushRef="#br0" timeOffset="131313">24855 5503 7533,'37'-19'270,"-11"6"-360,8 3-360,9 3 450,-10 3 0,2 1 0,-7 0 0,0 0 0,0 3 0,1 0 0</inkml:trace>
  <inkml:trace contextRef="#ctx0" brushRef="#br0" timeOffset="131431">25486 5454 7533,'28'-10'-540,"0"1"0,3 1 1,0 3 539,-5 2 0,0 1 0,22 2 0,-17 0 0</inkml:trace>
  <inkml:trace contextRef="#ctx0" brushRef="#br0" timeOffset="132198">26144 5392 7533,'47'-14'224,"-19"5"1,0 1-854,16 1 539,-8 1-135,-6 2 0,2 2-90,-4 2 0,1 0 135,16 0 1,3 0 209,-12 0 0,0 0 0,0 0 59,1 0 1,1 1 0,-2-2 315,14-1 0,-1-1-405,-2 2 0,-2 0-360,3-1 0,-4-1 169,-16 0 0,-1 0 56,16 3 0,-2-1 92,-14-2 0,0 0 43,13 1 0,2-1 584,-9 0 1,-3-1 495,7-8-810,-31-1-180,-26 6 198,0-4-468,-9 10 90,21-4-539,-9 5 269,10-6 90,-5 4 180,-6-9 450,-2 10 270,-4-10-1,-1 10-359,0-5 90,11 6 0,3 0-270,17 0 0,1 6-1,0 1 91,-2 10-90,-5 8-90,0 7 180,0-6 90,0-3 270,6-16-450,6-1 90,13-17-585,-2 2 0,2-1 405,-2 0 0,1-1 0,1-1 0,-1 1 0,12-2 0</inkml:trace>
  <inkml:trace contextRef="#ctx0" brushRef="#br0" timeOffset="133281">22413 5714 7533,'11'-26'1574,"1"0"0,-2-11-1259,-1 11 0,-2 3 314,-7 5-719,0 13-270,-5 5 91,3 0 89,-3 16 180,5 11 629,11 5 1,19-7-180,16-19-405,-20-15 0,-1-5-405,6-20-450,-42-4 361,-34 19 538,10 23 1,0 10 135,3 6 0,6 5 135,5 3 0,11 2 359,34 14-584,0-31 0,4-8-45,7-10 0,0-8 0,-3-6 0,-7-6-270,-8-6 0,-9-2-45,-11 6 1,-7 2 134,-28-5 179,7 41 1,0 12 225,7 2 0,6 5-180,2 12 0,15-2-1754,33-14 0,11-7 1619,-17-5 0,1-6 0,6-8 0,5-5 0,-6-2 0,12-12 0</inkml:trace>
  <inkml:trace contextRef="#ctx0" brushRef="#br0" timeOffset="134329">19152 6036 7533,'-36'0'-1529,"19"0"-1748,-21 6 2242,28 1 228,-24 22 1077,19-13-310,2 11 0,2 3 310,4-6-643,6 8 1,2 0 462,6-3-45,11-8 0,4-1 45,3-1-45,14-10 0,2-5 45,-3-4-90,4-10 0,-2-4 0,-4-8 45,-8-5 0,-4-4 45,-9-5-90,-15-1 0,-5-1 0,-12 1-120,-6 13 0,-6-1 0,1 5-420,-13-4 430,7 12 0,-7 1 0,7 5 110,-6 12 0,7-1 0,3 4 0,5 15 0</inkml:trace>
  <inkml:trace contextRef="#ctx0" brushRef="#br0" timeOffset="135032">20442 5330 7623,'-20'-26'989,"0"1"1,-9-7-1,29 4-629,23 26-540,16 2-45,-9 12 0,2 6-1414,-2 4 1,-2 2 1400,-5-2 1,-2 1-33,0 3 1,-2 0 449,-4 7 359,-3-7 1,-19-14-360,-1-19-2179,-14-22 2089,19 6 1179,-6-10 0,2-8-1494,11-5 1,7-3-46,0 7 0,3-2 0,4 2-584,3 3 0,3 2 0,2 4 854,10-2 0,0 10 0,-7 16 0,-4 8 0,-2 21 0</inkml:trace>
  <inkml:trace contextRef="#ctx0" brushRef="#br0" timeOffset="135568">20367 4735 7533,'-19'-46'90,"1"5"179,6 27 181,-1 3-180,6 17-3547,-9 12 2662,13-3 1090,-5 11 0,0 4-295,1 13-1090,3-17 1,1-1 909,-3 9 810,12-27-361,6-45-359,0 11 0,1-2-135,-3-5 0,1-3-59,1 1 0,2-3 0,0 5 14,-1 7 1,1 0 1010,1-10 1,2 3-1282,12 10-270,-10 24 0,-1 24 1,0 9 629,-1-10 0,-1 1 0,3 15 0,-1 0 0,-3-15 0,1 0 0</inkml:trace>
  <inkml:trace contextRef="#ctx0" brushRef="#br0" timeOffset="136496">18694 5739 7533,'-21'0'359,"-1"0"-179,15 0 540,-5 0-270,5 0-270,2 0 269,5-6-269,0 5-270,0-4 270,5-7 0,2 10-180,11-15 180,12 5 0,3 3-880,4-7 565,-8 12 0,0 1-3142,9-9 2991,-11 8 0,4 1-119,13-6 1,-1 1-415,6 6 729,-14-3 0,5-1 0,-6 0 0,9-1 45,-14 4 0,1-1 45,18-7-2211,-19 4 2121,11 0 373,-26-4-193,-2 4 2262,-12-5-2173,-7 0 1,-5 5 743,-11-10-923,2 14 180,-4-13 3096,-9 9-2800,17-5-296,-12-1-1,6 1-89,13 5 0,-12 2 90,15-1-90,0 5-180,2-5 180,5 6-180,0 0-90,0 6 270,11 6-180,-3 7-90,10 0-629,5 16 449,-7-13 360,7 14 0,-5 0 0,1 2 0</inkml:trace>
  <inkml:trace contextRef="#ctx0" brushRef="#br0" timeOffset="147778">3285 5776 7533,'6'-14'-450,"5"-2"1259,-4 3-269,6-1-450,-6 2 270,4 1-540,-4 4 0,-1 0 90,6 1-809,0 6 899,29 12 0,-5-4 0,-9 1 0,0 0 0</inkml:trace>
  <inkml:trace contextRef="#ctx0" brushRef="#br0" timeOffset="147930">3929 5727 7533,'22'-14'179,"-1"1"1,23-10-495,-14 18 1,1 3-136,4 1 0,-1 2 450,-7 2 0,0 1 0,0-1 0,-2 1 0,0 1 0</inkml:trace>
  <inkml:trace contextRef="#ctx0" brushRef="#br1" timeOffset="148064">4512 5701 7541,'38'-16'0,"0"0"0,-1 0 1,-1 3-541,-1 8 1,-2 3 397,-6 1 1,-2 2 0,23 0-1,-17 5 1</inkml:trace>
  <inkml:trace contextRef="#ctx0" brushRef="#br0" timeOffset="148197">5107 5627 7533,'26'-26'106,"-3"8"-460,-10 13 354,-1 5 1,1 5 0,-1 2 0</inkml:trace>
  <inkml:trace contextRef="#ctx0" brushRef="#br0" timeOffset="148515">5330 5615 7533,'0'-26'-360,"17"-3"-540,14 21 451,15-4 449,-16 12 0,0 0 0,16 0 0,-3 0 270,-8 0-270,-3 0 179,0 6-89,9-5-90,-2 10-90,-12-9 0,1-2 90,-2 3 0,-1-1 0,19-2 0,-8 0 0</inkml:trace>
  <inkml:trace contextRef="#ctx0" brushRef="#br0" timeOffset="148649">6049 5528 7443,'-7'-14'-270,"7"3"0,7 11 0,6 0 0</inkml:trace>
  <inkml:trace contextRef="#ctx0" brushRef="#br0" timeOffset="148933">6173 5515 7443,'0'-20'-630,"0"3"180,6 17 450,1 0-269,16 0 269,-2 0-180,20 0 90,-19 0 90,3 0 0,1 0 539,3 0 91,8-5-450,-19 3 0,-12-3-270,-6 5-450,0 0-269,11 0 809,-3 0 0,10 5 0,-6 2 0</inkml:trace>
  <inkml:trace contextRef="#ctx0" brushRef="#br0" timeOffset="149064">6669 5478 7353,'13'-26'90,"-6"8"-90,4 13-630,-4 5 630,5 0 0,6 0 0,1 0 0</inkml:trace>
  <inkml:trace contextRef="#ctx0" brushRef="#br0" timeOffset="149229">7003 5491 7533,'6'-25'-90,"-5"6"360,16 6-1350,-3 8 361,16 5 719,-9 0 0,7 0 0,-8 0 0</inkml:trace>
  <inkml:trace contextRef="#ctx0" brushRef="#br0" timeOffset="149380">7388 5466 7443,'19'-19'719,"-1"6"-1258,-6 8-361,12 5 900,-3 0 0,9 0 0,-5 0 0</inkml:trace>
  <inkml:trace contextRef="#ctx0" brushRef="#br0" timeOffset="149528">7785 5441 7533,'37'-12'90,"-11"5"-360,-8 2-360,-1 5 450,-15 0 180,20 0 0,-8 5 0,11 2 0</inkml:trace>
  <inkml:trace contextRef="#ctx0" brushRef="#br0" timeOffset="149679">8244 5466 7533,'38'-27'90,"-7"5"-1080,3 22 271,-6 5 642,9-4 1,-7 10 0,-5-4 0</inkml:trace>
  <inkml:trace contextRef="#ctx0" brushRef="#br0" timeOffset="149830">8814 5466 7533,'35'-10'149,"0"1"1,-9 2 0,-2 1-3427,21-5 0,-29 10 3335,14-2 0,2 1 0,-6 7 0,0-2 0,1 1 0</inkml:trace>
  <inkml:trace contextRef="#ctx0" brushRef="#br0" timeOffset="149982">9508 5454 7533,'33'-14'-450,"12"-3"450,-28 16 0,28-4-540,-28 5-1099,8-1 1,1 2-56,-8 4 1624,12-5 0,2 1 1,-8 10-1,23-4 1</inkml:trace>
  <inkml:trace contextRef="#ctx0" brushRef="#br0" timeOffset="150131">10078 5466 7533,'43'-2'-162,"1"-1"0,-1 1 0,-4 0 0,-1 0 0,-2 1 27,-1 1 0,-3 0-521,-3-1 1,-1 2-1,16 4 1,-8 2 0</inkml:trace>
  <inkml:trace contextRef="#ctx0" brushRef="#br0" timeOffset="150449">10847 5491 7533,'33'-13'449,"7"1"-628,-25 5 179,14 2-90,-16 5 90,5-6-90,-11 5-270,9-5 180,-7 6-450,25 6 540,-17 1-1549,7-2 1,3 2-1285,2 5 3627,4-5 1,4-1-705,-2 3 0,0 0 45,4-5 0,-1 0 45,-5 2 0,-4-1 1219,2-5-679,-15-5-450,-14-2 180,14 0-540,-8-4-360,27 4 315,-11 3 0,1 1 225,2 0 0,0 0 0,4 1 0,-1-1 0,12-4 0</inkml:trace>
  <inkml:trace contextRef="#ctx0" brushRef="#br0" timeOffset="150566">11751 5478 7533,'-12'-19'0,"0"1"0</inkml:trace>
  <inkml:trace contextRef="#ctx0" brushRef="#br0" timeOffset="151966">7375 5441 7443,'-5'-27'180,"-2"10"-180,-5 18 90,-6 16 0,9-9 179,-7 10-269,14-11 360,-3 4-180,5-9 90,17 3-360,-2-5 180,11-1 0,6-3-45,0-7 0,0-2 45,8-2 0,-3-3-90,-9 0 0,-5-2-90,5-22 90,-39 22-3277,-19-4 3162,-5 17-975,0 6 1,0 2 1089,-2 6-669,4 4 1,2 2 758,9 2-834,-12 19 924,26-19 382,8 25-562,8-29 643,21 7 0,9-3-778,-6-12 0,0-3 1033,6 6 0,1-1-943,7-9 0,-7-3 2731,-12-1-2731,3-9 0,-4-6-1231,-22-17 1186,0 0 97,-23 12 1,-8 5-8,-22 12 45,21-2 0,0 4-45,-2 14 0,2 6 90,-1 5 0,7 6 0,3 2 90,5 5-45,6-3 0,5 0 45,14 2 1458,9-6 0,7-3-1176,5-9 1,2-4-418,-2 3 0,2-2-135,11-10 0,-5-5 180,-8 0-135,-4-6 0,-4-1-134,-10 0 179,3-14-90,-16-7 0,-1 13-1549,-9-4 1,-5 3 1253,-8 7-794,-4 2 0,-1 1 1179,-2 7-804,0 9 1,1 2 1072,4 4-126,-16 21-143,26-8 270,-4 4 270,12 9-360,0-12 269,28 14-269,-11-17-180,16-11 0,3-3 90,-6 0 659,11-5 1,-1-5-930,-3-19 1611,-12-20-2060,-40 3 539,7 18 0,-6 5-90,-21 7 0,-4 9 0,13 9 0,1 3 1818,-8-7 0,2 5-1151,6 20 1,10 5-129,13 5-89,9 11-180,31-30 0,10-9-225,-4-5 0,2-3 152,6 3 0,3-5-107,-15-4 0,1-3 1,-7-4-3188,6-16 3174,-8 9 1,-7-3 281,-29-8 1,-13 1-90,-2 9 0,-4 2 135,-2-6 0,-4 3 45,-12 6 0,2 5 0,6 2-136,0 14 1,4 8-2493,11 14 2448,1 15 909,37-19 1,12-4-1855,7-5 1,5-4 854,5 4 0,0-2 0,-7-4 0,-5-2 0,4 5 0</inkml:trace>
  <inkml:trace contextRef="#ctx0" brushRef="#br0" timeOffset="164043">2579 4995 7533,'-16'-22'629,"0"0"1,-3-10-360,2 14 0,16 18-90,-10 7-450,4 6 90,-11 16 180,-1 9-459,6-5 0,1 2 504,2-8 0,1-1 45,-1 4 0,2-1-45,1 2 0,1-2-2808,-1 14 2718,3-14 0,3 1 135,17 13-63,11-16 18,-4-14 0,3-3-45,-1-5 0,1-4-189,24-7 189,-17-6 0,-1-5-752,-11 4 1,0-2 796,12-8 0,-1-3-90,-4-5 0,-1-2 685,3-4 1,-2-4-671,-11 8 0,-2-3 1,-2 0 29,1-3 0,-3-1 0,-7 1-135,-11-10 0,-8 2-783,6 8 1,-5 4 737,-10 8 0,-6 7-45,-3 8 1,0 4-345,8 2 0,0 0 434,-10 1 0,0 4 450,7 10 1,1 5-541,-3 4 0,2 8 131,9 5 0,2 5 0,2 0 1,-4 6-1,2 0 0,11-6 0,0-1 1,0 0-1</inkml:trace>
  <inkml:trace contextRef="#ctx0" brushRef="#br0" timeOffset="164847">3223 5615 7533,'-26'0'494,"1"0"1,-24-6 135,18 5 179,0-4 1,12 16-630,12 8-270,20 18-180,6-22 0,4-3 180,3 2 0,1-4 0,18-4 90,-18-5 0,-3-2-180,-7-5 90,17-6 0,-31-13 180,1 4 0,-20 3 0,-8 2-90,-1 9 0,-2 4 90,-6 4 0,1 4-90,-12 17 0,27 15 0,41-7 180,-2-11-135,6-11 0,2-3 45,0-5 45,0-6 0,-2-6-3167,-12-20 3122,1 5-2269,-52-8 1999,11 27-225,-13 2 1,-1 6-1755,1 29 2159,0-11 0,33 22 0,23-20 0</inkml:trace>
  <inkml:trace contextRef="#ctx0" brushRef="#br0" timeOffset="165794">1946 4438 7533,'-38'-12'719,"13"10"181,14-15-720,11 10-180,0 0 180,11-4-1,2 10 1,34-10-360,-11 4 53,-10 4 0,2-1 127,-1-1 0,0-1-3277,20-1 3231,-18 1 1,2 0 45,5-3 0,0 0-424,-7 2 0,2 0 424,10-4 0,5-1 0,-4 1-45,-7 3 0,-1-1 45,-2-2 0,3-1 0,-3 1-90,-1 1 0,-3 1-2061,13-16 2151,2 6-90,-8-5-850,-26 10 940,13-4 1595,-20 1-1685,3 2 180,-10-2 420,-13 4-420,-8-5-90,-17 5 0,10 0 2413,-3 8-2413,6 5 180,3 0-180,3 5 2864,0 2-2684,16 6-180,-9-7 269,16 11-179,1-3 0,12 11 90,13-6-270,7 4 0,0-9 0,-8-1-1079,5 3 899,-14-13 270,9 19 0,-17-14 0,-2 10 0</inkml:trace>
  <inkml:trace contextRef="#ctx0" brushRef="#br0" timeOffset="166548">4165 4747 7533,'-20'-29'239,"0"-1"1,1 8 0,4 3 390,8-3-450,1 13-90,6-3 270,0 7-270,6 5-90,12 10-90,2-1 180,11 9-225,-3 6 0,2 3 45,-8-8 0,0 0-1549,9 11 1,-2 1 1535,-10-11 1,-2 1-1122,-1 3 0,-1 0 1403,5 7-198,-10-2 0,-2-2-71,-2-10 270,-6 6 0,-11-12 360,-9-10-181,-17-11-89,10-6-180,-2-14 90,5-11-90,15 6-45,-3 13 0,1-4 243,10-19 0,7-2-603,2 13 0,2 0-815,-1-15 0,4 2 1040,4 18 0,7 4 6,15-1 0,3 4 0,-15 7 0,1 1 1,19-3-1,0 0 0</inkml:trace>
  <inkml:trace contextRef="#ctx0" brushRef="#br0" timeOffset="167165">4128 4065 7533,'-21'-33'-1260,"-1"10"1530,10 34 0,-2 4-180,-4 16 270,0 4-180,4-2 0,-3 4 89,-1 5-3546,4-15 2573,-4 4 1833,6-2-769,5-14-360,1 3 360,6-13-180,0-5-90,0-5 449,11-13-449,-3-14-90,4 8 0,0-1 90,2-16-135,-5 18 0,0 0-45,3-20-5,0 9 5,-5 0 1,-1-1 89,6-8 90,-6 7-1,1 1 361,5 0-450,0 6 180,-5 40 3096,10 10-3071,-14 5 161,13 3-366,-4-4 0,2 1 90,4-2-180,6 5 180,-9-13-450,14 7 0,-4-5 360,1-10 0,4 9 0,-5-10 0,0 5 0</inkml:trace>
  <inkml:trace contextRef="#ctx0" brushRef="#br0" timeOffset="168595">18049 7090 7533,'26'0'-1619,"20"0"1664,-18-3 0,0 0-45,-1 3 0,1-1-1588,21-2 0,0 1 1633,-24 2 0,1 0-75,9-2 0,5 0 0,-5 0-385,-5 2 0,-2-1 0,12-5 0,-3 0 0,6 0 1</inkml:trace>
  <inkml:trace contextRef="#ctx0" brushRef="#br0" timeOffset="169833">19288 7028 7533,'44'-2'-57,"-1"1"1,0 0 0,1-1 0,0-1 0,2 0-1,0-1 1,-1 0 0,-3 0-1037,6 1 1,-3 0 0,4 0 1103,-3-1 1,5-1-1,1 0 1,-3 0-1,-7 2-56,4-1 0,0 1-27,-7 0 0,7 1 0,2-1 0,-3 1 1,-5-1 26,9 0 0,0-1-27,-9 2 0,7 0 0,2-1 0,-2 1 0,-6 1 12,-5 0 0,-4 1 0,5-1-12,6-1 0,8-2 0,1 0 0,-1 0 0,-7 2 72,-7 1 0,-5 0 0,6 0 0,-1-2 0,6 0 0,3-2 0,0 1 0,-3 0 0,-6 1 0,0 0 0,-4 0 0,4 0 0,1 0 0,6 0 0,3-2 0,0 1 0,-3 0 0,-6 0 0,0 0 0,-5-1 0,5 0 0,1 1 0,6-1 0,3 0 0,0 0 0,-3 0 0,-7 1 0,0-2 0,-5 2 0,5-2 54,7 1 0,7-1 0,2 0 0,-3 0 0,-6 0-24,-9 1 0,-4 1 0,4 0 78,5-1 0,6 0 0,2 0 0,-2 1 0,-6-1-48,-5 0 0,-5 1 0,5-1-42,5 2 0,6-1 0,2 1 0,-2-1 0,-7 1-108,10-4 0,-1 1 36,-7 3 0,6 1 0,2 0 0,-2 0 0,-7-1 9,6-3 0,0-1-9,-6 4 0,8-1 0,3 0 0,-3 1 0,-6-1 24,-6 2 0,-5-1 0,5 0-15,0-1 0,6-1 0,3 0 0,1 0 0,-4 0 0,-5 2-295,1 1 0,-4 1 0,5-1 340,-1-1 0,6-2 0,2 0 0,1 0 0,-3 0 0,-6 1 0,3 1 0,-6 0 0,6 1 0,-2-2 0,5 1 0,3-1 0,0-1 0,-3 1 0,-5 0 0,3 0 0,-5-1 0,6 0 0,-3 1 0,6-1 0,2 0 0,1 0 0,-3 0 0,-6 1 0,3-2 0,-5 2 0,6-2 12,-3 2 1,7-1 0,4 0 0,1-1 0,-1 1 0,-3 0 0,-8 1-337,8-1 0,-7 0 1,6 0 323,-10 1 0,5 0 0,3 0 0,1 0 0,-2 0 0,-3-1 0,-6 1 0,4-2 0,-5-1 0,5 1 15,-2 1 0,6 0 0,3 0 0,0 0 0,-2 0 0,-6-1-15,5-2 0,-5-1 0,7 0 0,-8 3 0,7 0 0,3 0 0,2 0 0,-2 1 0,-3-1 0,-7 0 0,10-3 0,-8 0 0,7-1 0,-10 4 0,6-2 0,3 0 0,1 0 0,-1 0 0,-4 1 0,-4 0 0,9-2 0,-6 0 0,7-2 12,-8 2 1,7-2 0,3-2 0,1 1 0,-1-1 0,-3 1-1,-7 2-12,8-1 0,-7 0 0,6-1 51,-7 1 1,5-2-1,4-1 1,0 0-1,0 0 1,-5 0-1,-7 3-51,3-2 0,-7 2 0,5-2 45,-2 1 0,4-2 0,3 0 0,0-1 0,-4 1 0,-5 2-75,0-3 0,-6 2 0,5-2 48,3-2 0,6-2 0,1-1 0,-3 1 0,-5 2-108,3-6 0,-1 0 112,-4 3 1,5-3-1,-1 0 1,-6 2-165,-3 1 1,-1-1 111,3-5 0,3-3 0,-6 3 30,-8 4 0,-3-1-272,5-10 1,2-7 0,-8 5 271,-5-13 30,-4 10 0,-2-6 0,-5 6 150,-11 8 1,-3 2-181,1-12 0,-2 1 0,-4 17 0,-3 2-45,-2-2 0,0 2 45,1 6 0,-1 1 0,-5-5 0,-3 0 0,-9 2 0,-1 2 0,12 1 0,-3 0 0,-7 1 0,-9 0 0,-1 0 0,6 1 0,11 1 0,4 0 0,-5 1 0,-9-1 0,-7 0 0,-3 0 0,2 1 0,7 1 107,7 2 1,5 2 0,-4-1-108,-3-1 0,-5 0 0,-3 0 0,3 1 0,5 0 0,4 2 0,5 1 0,-6-1 0,-5 0 0,-7 0 0,-5 0 0,-1 0 0,4 0 0,5 0 0,-3 1 0,5-1 0,-6 1 0,12 1 0,-6 0 0,-4 0 0,-1 1 0,0-1 0,1 1 0,4-1 0,6 1 0,-13 0 0,7 0 0,-6 0 0,8 0 0,-4 0 0,-4 0 0,-1-1 0,-1 1 0,2 1 0,2-1-124,2 0 1,2 1 0,1 0 0,0 0 0,-1 0 0,1 0 123,-3 0 0,0 0 0,1 0 0,-1 0 0,0 1 0,2-1 0,-7 1 0,1 1 0,1-1 0,1 1 0,1 0 0,-1 0 0,1 0 0,1 0 0,2 0 0,-5-1 0,2 1 0,-3-1 0,5 0 0,-1 1 0,-2 0 0,-2 0 0,2-1 0,-4 1 0,-1-1 0,2 1 0,4-1 0,5 0 0,4 0 0,-1 0 0,-6 1 0,5-1 0,-6 1 0,-2 0 0,-3 0 0,1 0 0,2 0 0,2-1 0,6 1 0,-4-1 0,6 0 0,0 0 0,-4 0 0,-4 0 0,-4 1 0,-3 0 0,0 1 0,3-1 0,6 0 9,-8 1 0,6 0 0,-7 0 29,9 0 1,-6 0-1,-3 0 1,-2 1-1,1-1 1,3 0 0,5 0-106,-1 0 0,6 0 1,0 0-1,-6 1 67,7-2 0,-5 2 0,-2-1 0,-2 1 0,0 0 0,2-1 0,4 0 0,5 0 238,-11 1 0,6-1 1,-6 1-284,11-1 0,-6 0 0,-4 2 0,-1-1 0,-1 1 0,1-1 0,4 0 0,5 0-52,-6-1 1,6 0 0,0 0 0,-6 1 96,5 0 0,-6 1 0,-3 0 0,-1 0 0,-1 1 0,3-1 0,4-1 0,6 0 0,-10 0 0,7 0 0,-5 0 0,8 1 0,-4 0 0,-4 1 0,0 0 0,0 1 0,3-2 0,5 0 0,-12 0 0,6-1 0,-8 2 0,10-1 0,-5 2 0,-6 1 0,-1 1 0,-1-1 0,2 0 0,5 0 0,6-2 0,-1 0 0,6-1 0,1 0 0,-7 1 4,3 0 0,-7 2 0,-3 0 0,-2 0 0,0 1 0,2-1 0,5 0 0,5-2 105,-8 3 0,6-1 0,-4 1-109,7-3 0,-4 1 0,-3 1 0,1-1 0,2 0 0,5-1 0,-5 2 0,5-1 0,-4 1 18,-1 1 0,-5 0 0,-2 2 0,1-1 0,6-2-18,0 1 0,5 0 0,-6 1-26,6-2 0,-6 3 0,-4 0 1,-1 1-1,2-1 0,2 0 1,7-3 25,-8 3 0,7-2 0,-7 2-13,8-2 0,-6 2 0,-3 2 0,-1 0 0,1-1 1,4-1-1,7-2 13,-2-1 0,5-1 0,-4 1 0,2 2 0,-6 1 0,-3 2 0,1-1 0,2 0 0,6-3 0,0-1 0,5-2 0,-4 2 0,-6 3 0,-6 2 0,-2 1 0,3 0 0,5-2 0,6-3 0,4 0 0,-2 0 0,-8 4 0,-5 1 0,1 1 0,5-3-90,-4 1 1,4 0 89,-6 3 0,-1 1 0,13-4 0,-1 0 0,2 0 372,3 0 1,-1 0-343,-5 5 0,-2 2 0,4-3-30,-9 6 90,14-2 0,3 1 1170,6-2-1170,6 26-90,8-18-189,19 2 1,5 1 98,0-2 90,7-10 0,8 1 0,-3-4 0,-8-5 0,1-2-545,17 2 1,7 0 0,-5-1 544,-12-4 0,0-1-89,12 2 1,4 0 0,-4 0 88,-12-1 0,1-1 0,2 0 0,6 0 0,1 0 0,-6 0 0,3 1 0,1 0 0,4-1 0,8 1 0,0 1 0,-7 0 0,0 1 0,1 2 0,-9-3 0,6 0 0,4 2 0,0-1 0,-2 0 0,-6 0 0,4 1 0,-5-1 0,4 2 0,-3-1 0,3 0 0,2 1 0,-2 0 0,-6-1 0,12 6 0,-1 0 0</inkml:trace>
  <inkml:trace contextRef="#ctx0" brushRef="#br0" timeOffset="191296">8827 4214 7533,'12'-26'-1439,"6"-14"2338,-4 18 90,-2-19-269,-12 15-360,-12-5-270,-8 17-360,-10 9 0,-2 23 225,9-4 0,-2 4 90,-8 10 0,-1 4 45,5-6 0,0 2 0,-2-1-228,-5 4 0,-2 1 0,1 1 227,9-7 1,2 2 0,-1 0 0,0 0-68,0-2 1,-2 0 0,2 0-1,0 2-22,-5 9 0,1 3 0,0 0 0,6-7 0,-1 0 0,0 1 0,0 1-241,1-1 1,0 1-1,0 0 1,-1 0 240,-3 3 0,-2 1 0,0 0 0,0-1 90,-1 0 0,-1-1 0,0 0 0,0 0-23,-1-1 1,-1 0-1,0 0 1,1-1 44,1-2 0,-1 0 1,1-1-1,2 1-45,4-2 1,1 0 0,2-1-1,0 0-109,-2 4 1,1-1-1,3 1 42,7 0 0,3 0 0,2 1 30,3-1 0,1 1 0,1 1-60,1 3 0,0 0 0,1 1 30,1 2 0,0-1 0,-1 2 0,0 1 0,-1 2 0,-1-1-30,-1-1 0,0-1 0,0 0 90,3-2 0,0-1 0,1-1 90,-2-2 0,1-2 0,4-2-60,7 7 0,8-6-45,6-6 0,5-6-45,9-2 0,4-4-180,-8-8 0,1-2 0,1-1 60,1 2 0,0-1 0,1-1 60,3-2 0,0 0 0,1-2 43,4 0 1,1-1 0,1-1 46,1-3 0,1-3 0,1 0 80,-6 1 0,2 0 1,0 0-1,0-2-88,1-2 1,1-1-1,0 0 1,1 0-195,-8 2 1,1 1 0,0-1-1,0 0 1,1 0 171,1-1 0,0 0 0,0 0 0,1 0 0,-1 0 18,1 0 0,-1 1 0,1-1 0,-1 0 0,0 0 0,1-1 0,-1 1 0,1-1 0,-1-1 0,1 1 18,1-2 0,1 0 0,-1 0 0,1-1 0,-1-1-213,1 0 1,0 0 0,0-2 0,0 1 0,0-2 220,-6 2 1,1-1 0,-1-1 0,1 0 0,-1 0 0,1 0-60,-2 1 0,1-1 0,0 1 0,-1-1 0,1-1 1,-1 1 28,-1-1 1,1 0 0,-1-1 0,0 0 0,0 1 0,0-1 3,4-3 0,1-1 0,-2 1 0,1 0 0,0-1-18,1-1 0,0 1 0,0-1 0,0 0 0,0 0 15,-6 3 0,-1-1 0,0 0 0,0 0 0,0 0 0,1 1 0,-1-1 0,1 0 0,-1 0 0,1 0 0,-1 0 0,1 0-30,-2 0 0,1 0 0,-1 0 0,0 1 0,0-1 0,-1 1-73,5-5 1,0 1 0,-1 0 0,0 1 0,0-1 69,-3 2 0,0 0 0,-1 1 0,1-1 0,-1 1 18,1-1 0,-1 1 0,1-1 0,-1 1 0,0 0 0,7-5 0,0 0 0,-1 1 0,1-2 18,-7 4 0,1 0 0,0-1 0,-1 0 0,0 0 54,-1 1 0,0 0 0,0 0 0,-1 0 0,0-2-18,0-1 0,-1-2 0,0 0 0,0 0 0,0 1-36,-1 0 0,2 1 0,-2-1 0,1 1 0,-1-1 0,-2-1 0,-1 1 0,0-1 0,1 0 0,-1 0-72,1-1 0,1 0 0,-1 0 0,1 0 0,-1 1-36,6-7 0,0 1 0,0 0 0,0 0 67,-1 0 1,-1 1-1,1-1 1,0 1 30,-1 0 0,1 0 1,0 0-1,-2 0 59,-1 1 1,-2-1-1,0 1 1,-1-1-46,0 0 1,-2 0-1,0 0 1,-3 2-23,-1 2 0,-2 1 0,-1 0 45,7-8 0,-4 2 45,-7-7 506,-2 6 0,-1-4-371,-3-2 0,-2 0-225,0 4 0,0 1-270,-2 8 0,-2 2 0,-8-2-789,-12-13 1239,3 9-180,-14-2 775,15 18-865,-15-5 45,4 7 0,-3 0 0,-9-4 0,-3 1 113,3 6 0,-3 0 0,-1 2-98,-2 3 0,-2 2 0,3 1-1067,-6-1 0,2 1 1052,-2 5 0,3 0 0,14 0 0,2 0 45,-19 6 0,16-6 0,-1 1-91,4 4 0,-2 1 151,-4-3 0,-4-1 0,-1 0 60,-7 2 0,-2 0 0,-3 0-420,5 1 1,-3 0 0,1-1 0,2 0 299,1-1 0,3-1 0,0 2 380,3 1 0,1 1 0,2-1-470,2-2 0,-1 1 60,-2 4 0,-3 2 0,-2 1-83,6-2 1,-3 0 0,0 1-1,-2 0 95,1 1 0,0-1 0,-2 2 0,0-1 0,0 2 215,-2 0 1,-1 2-1,0 0 1,0 0 0,0 0-180,0 0 0,0-1 0,0 1 0,0 1 0,-1 0 56,6-2 1,0 1 0,0 1 0,0 0 0,-1-1 0,1 1-45,1-1 0,0 1 0,-1-1 0,1 0 0,0 1 0,-1 0-45,0 1 0,0 1 0,-1 0 0,1 0 0,0-1 0,-1 0 15,2-1 0,-1 0 0,0 0 0,0-1 0,1 1 0,1 0 0,-6 3 0,1 0 0,1 0 0,1-1 0,2-1-45,2-1 0,2-3 0,1 1 1,-2 1 26,0 1 0,-1 1 0,-1 1 0,1 0 0,3-1-73,0 0 1,2-1 0,0 1 0,-3 0 144,-2 2 0,-3 0 0,-1 2 0,0-1 0,1 0-54,3 0 0,1-1 0,0 1 0,1 0 0,0-1 22,-4 3 0,0-1 1,2 1-1,-1 1-157,0 2 0,1 1 0,0 0 1,1 0 89,0 0 0,2 1 0,0-1 0,0 1-23,0 1 1,1 0-1,-1 0 1,1 1 22,-3 3 0,0 0 0,0 0 0,0 1 0,1-2 0,0-1 0,1 1 0,-1 2-117,6-5 0,0 1 0,1 1 0,-1 0 1,0 0 167,-1 2 0,0-1 1,0 1-1,0 1 0,1 0-420,-2 3 0,0 2 1,0 0-1,2-1 0,0 0 346,4-4 1,1 0 0,0-1 0,2 0 0,-1-1 0,-1 4 0,-1 0 0,3-1 0,1-3-1,4-1 1,0 0 0,0 0 0</inkml:trace>
  <inkml:trace contextRef="#ctx0" brushRef="#br0" timeOffset="192100">7487 4995 7533,'-40'-23'67,"0"-1"1,7 9-1,-2 1 1,7 3-68,-4 4 89,4 4 1,-2 1-90,-13 2 180,6 12 0,-4 9-60,8-1 0,-1 5 0,-1 4-719,2 3 1,-1 4 0,1 3 0,3 3 634,5-2 0,1 2 0,2 2 0,2 2 0,2 0-51,4-6 0,2 1 0,1 2 0,1-1 0,3 1 0,3 0 0,2-1 0,3 2 0,1 0 0,4-1 0,1-1 0,4-1-39,5 6 0,5-1 0,3-2 0,3-2 0,3-4 36,3-4 0,4-3 0,2-4 0,3-2 0,1-3 33,-2-4 0,1-2 0,3-2 0,0-3 0,1-3 0,1-3-270,-4-3 1,2-4-1,0-1 1,1-3-1,0-2 1,0 0-1,0-1 255,-3 0 0,0-1 0,1 0 0,0-2 0,0-1 0,-1-2 0,-1-1 0,-1-1 0,0-3 0,-1-1 0,0-2 0,-1-1 0,0-2 0,-3-1 0,0-1 0,-2 0 25,1-4 1,0-1 0,-1-2 0,-2-1 0,-3-1 0,-4-1-1,-3-2-61,-4 0 0,-3-2 0,-2-1 0,-3-1 0,-4 0 1,-4 1-1,-4 0 10,-5 1 0,-5 0 1,-3 0-1,-5 0 0,-2 2 1,-2 1-1,-3 3-76,1 2 1,-4 2 0,-2 1 0,-1 1 0,-3 1 0,-1 3-1,-2 2 1,-1 4-205,1 3 0,-2 2 0,-1 1 0,-2 3 0,-1 2 0,-1 2 0,0 3 0,0 1 0,0 3 261,1 2 1,-2 3 0,0 3 0,0 2 0,-1 1-1,0 2 1,1 1 0,1 2 0,1-1 0,1 1 44,-1 1 0,2 2 0,0 1 0,0 0 0,2 2 0,0 1 0,1 0 0,0 1 0,1 1 0,1 0 0,1 2 0,0 1 0,1 1 0,1 0 0,0 1 0,1-1 0,2-1 0,1 0 0,-2 6 0,0-1 0,0 0 0,0 0 0,0 1 0,0-1 0</inkml:trace>
  <inkml:trace contextRef="#ctx0" brushRef="#br0" timeOffset="223180">2269 6210 7533,'-7'7'-90,"-10"4"90,14-4 90,3-1-90,9 0-3277,36-6 2212,-20 0 360,14 0 1,2 0 794,3 0-626,-7-1 1,7-1-1,-4-1 581,-4 1 0,1-2-134,4-1 0,6-1 0,1-1 1,-5 1 88,-8 1 0,-4 1 0,5-2 0,6-1 0,6-1 0,2-1 0,-1 1 0,-7 0 0,-1 1 0,-5 0 0,5-1 0,-1 0 0,6 0 0,4-1 0,-1-1 0,-3 1 0,-7 1 0,2-2 0,-5 1 0,5-1 0,0 0 0,8-2 0,3 0 0,0 0 0,-3 0 0,-7 1 20,1-1 0,-6 0 1,6-1-7,-2-1 1,6-2 0,3-2 0,0 0 0,-3 1 0,-5 2 45,1-1 0,-4 3 0,4-5-15,-3 1 0,5-5 0,3-1 0,0 0 0,-4 2 0,-4 2-15,1 0 0,-4 3 0,4-4-30,-8 3 0,5-3 0,3-2 0,1-1 0,-2 1 0,-2 1 0,-6 2 30,9-4 0,-7 3 0,5-4-30,-3 2 0,5-4 0,2-2 0,0-1 0,-4 2 0,-5 3 30,1-2 0,-6 1 0,4-3-48,1-3 0,4-5 0,1-2 0,-2 1 0,-6 5 48,-6 2 0,-5 3 0,2-4-30,2-4 0,3-6 0,1-1 0,-3 1 0,-3 4 0,-5 4 0,-4 4 0,2-5 0,2-4 0,1-6 0,1-1 0,-1 2 0,-3 5 0,1-7 0,-2-1 0,-4 10 0,0-7 0,0 0 0,-1 1 0,-2 6 0,-2-3 0,-2 0 22,-1-4 1,-1-6-1,-2 0 1,-1 7-23,-3 3 0,-4 2 0,-1-2 0,-3-6 0,-2 0 0,1 7 0,-3 3 0,-3 1-45,-1-1 0,-3-5 0,-1 0 0,2 7 45,-2 1 0,-1 3 0,1 0 0,-2-2 0,2 3-45,0 3 0,0 2-45,-2 1 0,-1 0 90,4 0 0,-3 0-60,-8-5 0,-7-2 0,4 3 15,1 3 0,-2-1 27,6 5 0,-5-2 0,-3-2 0,2 2 0,5 2-27,-11-4 1,1 2 23,-1 1 1,-2-1 0,4 3 95,4 2 0,4 2-120,-5 1 1,0 1 44,2 2 0,0 0 44,-1 1 1,-1 1-45,-1 1 0,2 1 0,1 0 0,0 0 0,-7-1 0,-1 2 0,2 1 0,0 1-45,0-1 1,-1 2 44,0 2 0,-1 0 44,3 0 1,0 0-90,-4-1 1,0 2 44,0 4 0,0 1 0,13-3 0,-1-1 0,1 1 0,-14 6 0,1 0 0,12-3 0,0 0 0,0 0 0,2 0 0,0 0 0,0 1 0,0 1 0,0 0 0,0 1-21,-2 1 1,0 0 0,0 0 20,0 1 0,-1-1 0,1 1 0,-1 1 0,1 1 0,0-1 0,0 1 0,0-1 0,0 0 0,3 0 0,0 0 0,-3 2 0,0 1 0,-4 2 0,-2 2 0,1 0 0,3-3 0,-4 2 0,2-1 0,-4 3 8,8-2 1,-4 3 0,-3 2-1,-2 0 1,2 1 0,3-3 0,5-2-30,-9 5 1,7-4 0,-5 5 41,9-4 1,-4 4-1,-2 3 1,-1 0-1,1 0 1,3-3-1,5-2-21,-8 3 0,6-2 0,-3 4 15,3 1 0,-3 6 0,-2 2 0,1 1 0,3-2 0,5-6-15,0 0 0,4-5 0,0 7 43,4-1 0,-2 5 0,-1 4 1,1 3-1,1 0 0,1 1 0,5-3-58,1 3 0,3-1 0,3 0 0,1 0 0,1 3 0,-1 3-5,1-7 0,1 3 0,-1 1 0,1 2 0,1 0 0,1 1 0,0 0 0,3-1 0,0-1 24,3 0 1,0 0-1,2-1 1,1 1-1,1-1 1,2 1-1,0-1 1,1-1-1,0 0-24,2 0 0,0 0 0,1 0 0,1-1 0,2 0 0,0-1 0,1 0 0,2-2 1,2-1 2,3 3 0,2-2 1,1 0-1,2-1 0,1-2 1,1 0-1,2-3 1,0-1 16,-1-4 0,2-1 0,1-1 0,1-2 0,1-1 0,-1-1 0,1 0 0,-2-2 0,7 4 0,-1-2 0,0-1 0,0-1 0,0-3 0,1-1 0,-1-7 0,-1 0 0,1 0 0,0-1 0,-1 1 0,1 0 0</inkml:trace>
  <inkml:trace contextRef="#ctx0" brushRef="#br0" timeOffset="227061">16661 6272 5799,'-24'30'-129,"0"1"1,0 0-1,-1-1 1,-2 9-1,-1 2 1,1-1-1,3-3-861,5-6 0,1-2 1,0 2 876,-2 8 1,-2 3-1,1 1 1,3-3-221,3-5 0,2-3 0,0 3 333,-4 8 0,-2 5 0,0-1 0,3-3 0,3-7 0,2-4 0,-1 3 0,-3 11 0,-1 0 0,1 0 0</inkml:trace>
  <inkml:trace contextRef="#ctx0" brushRef="#br0" timeOffset="229761">18310 3892 7533,'-20'0'-990,"2"-6"810,6-1 450,-6 1-90,4-5 90,-9 9 0,3-9-90,23 10 269,29-16-179,-4 10 0,3 1 0,1-2 0,0 2 359,10 0 1,-29 41-405,-18-6 0,-3 5-75,3-1 0,0 3 0,0 1-311,-3 10 0,-1 2 0,3 2 273,2-7 1,3 0-1,0 2 1,0 1-337,-1-5 1,1 1-1,0 1 1,0 0-1,0 0 206,1 2 0,1 1 0,0 0 0,1 0 0,0-2 18,0-3 0,1 0 0,1-2 0,0 0 0,1-2 120,2 14 0,2-3 0,1-6 195,3-1 0,0-19 224,5-51-629,-20-12 1,-7-10-159,4 15 1,0-4-1,0-1 1,-1-2-103,1 4 0,-1-2 0,0-2 1,1 1-1,1-1 134,1-4 0,1 0 0,0 0 0,2-1 1,0 0 179,2 1 0,1-2 0,2 1 0,0 1 0,-1 1 108,1 3 0,0 1 0,1 0 0,0 2 0,0 2 877,4-12 0,1 3 0,-2 5-500,-2-2 1,-1 7-90,-1 6-540,-5 41 0,3 15 0,0 8 270,-1 1 0,0 3 0,1 2-282,0 0 0,2 1 1,0 2-1,0 1 210,-1-3 0,0 1 0,1 1 0,0 0 0,1-1 36,2 1 0,0-1 0,1 1 0,1-2 0,-2-1 80,1 3 1,-1-2 0,1-1 0,0-4 931,5 24 0,2-25-166,0-46-945,-6-26 0,-2-13-135,2 6 0,0-5 0,2-4-466,-2 13 0,0-2 0,1-2 0,1-1 0,0 2 268,1-2 0,1 0 1,0 1-1,0-1 0,0 2 270,-1 3 0,0 1 0,0 0 0,0 2 0,-1 0 378,8-13 0,-1 3 0,-3 5 45,-3 4 0,-1 16 1337,-1 26-1113,-11 23 1,-6 13-210,5 2 0,1 4 0,0 4-477,-1-11 1,-1 2 0,1 2 0,0 0 0,0 2 236,2-2 0,0 1 0,0 1 0,1 0 0,1 1 0,0-2-60,1-1 0,1-1 0,0 1 0,1-1 0,-1-1 0,1-1 152,-1 2 0,0 0 0,1-1 0,0-2 1,1-4-333,4 8 0,2-4 0,-2-8-3127,7 5 3084,0-25 0,2-16 1,4-2-1</inkml:trace>
  <inkml:trace contextRef="#ctx0" brushRef="#br0" timeOffset="231513">22152 4784 7533,'-7'-19'1079,"2"-4"0,5-2-539,5-7 0,2-5 0,0-6-271,-7-1-314,-13 16 0,-3 1 45,-2-7 180,-8 8 0,-4 1-45,3 0 0,-3 0-15,0 1 0,-4-1 0,-1-2-299,4 3 1,-1 0 0,-2-2 0,0 1 155,-4-1 1,-2-1-1,-1 1 1,-1-1-240,6 5 1,-1-1 0,0 1 0,-1 0 0,0 0 225,-3-1 0,-1 1 0,-1 0 0,1-1 0,-1 1 36,0 0 0,-1-1 0,0 1 0,1 0 0,-2 0 0,8 3 0,-1 0 0,-1 1 0,1-1 0,0 1 0,0-1 30,0 0 0,0 1 0,0-1 0,0 0 0,0 1 0,-1-1-15,1 1 0,-1 0 0,0 0 0,0 0 0,1 1 0,1 0-365,-1 1 0,0 0 0,1 1 0,1 0 0,-1 0 350,-8-2 0,0-1 0,1 2 0,5 3 0,-12-1 0,5 2 0,3-1 0,2 2 0,10 4 0,1 2 0,-1-1 0,0-1 0,3 1 0,-2 0 0,-2 2 0,-2 1-45,-5-5 0,-6-1-135,10 5 0,-4-1 0,-2 0 0,-1 0 216,4-1 0,-1 0 0,0 0 0,-2-1 0,-1 1-6,0 0 0,0 0 0,-2 1 0,0 0 0,-1 0 0,2 0-58,-1 0 1,1 1 0,-1 0 0,1 0 0,0 0 0,-1 0 56,2 1 1,-1-1 0,1 1 0,-1 0 0,1 0 0,0 1-193,-9 0 1,0 0 0,0 1 0,2 0 0,2 0 184,4-1 1,2 1-1,1-1 1,1 2-23,-10 0 0,2 3 0,3-1 45,2 1 0,0 1 184,8 0 0,-4 0 0,-1 1 0,0 0-207,0 1 1,0 0 0,-1 1-1,-2-1-4,0-1 0,-2 0 0,-1-1 0,1 2 0,0 0-36,3 2 0,0 1 0,1 0 0,1-1 0,2-1-329,-8 0 0,3-3 1,1 2 346,-1 3 0,0 1 0,7-1 90,-9-3 2,20-3 1,-2 1 42,-11 4 0,-3 1-135,-2-3 0,0 1 45,-3 3 0,0 0 0,6-1 0,0 0 0,-4 0 0,3 0-45,12-3 0,-1 1 45,-9 2 0,-1 0 0,3 0 0,1 0-48,7 1 1,0-1 47,-7 1 0,-1 0 45,4 1 0,-2 1 68,-2-1 1,-3 1-1,-1 1-248,1 1 0,-1 1 0,-1 1-45,5-1 0,-2 1 0,0 0 1,3-1 134,-3 2 0,3 0 0,2 0 314,-7 5 1,5-1 1692,-7 4-2007,24-13 1322,12-7-1232,6-5 3164,0 0-3704,6 0 688,-5 0-508,5-5 0,-1-2-89,19-16 179,3 1 0,6-4 90,-6 5 0,3-2 0,2-1 0,2-1-566,2-1 1,3-2-1,1-1 1,0 1 0,-2 2 603,0 0 1,-2 2 0,0 0 0,0 0-76,3-3 0,0-1 0,-1 2 0,-4 5 307,1 4 0,-4 2 90,-4-4 0,-1 1 0,12-8 359,-16 8-449,-27 12-180,3 6-180,-9 6 2917,10 17-2377,-5 10-180,8-3 0,2 1-90,-3 11 1163,5-1-1074,5-7 1,-8-6-180,13 9 90,-9 10-90,7-3 0,1 1-45,-7-15 0,0 2 105,4 7 0,0 4 0,-1-5 30,-3-12 0,-2-3 989,-5 22-404,-22-48 0,-10-12-735,-6-6 0,-4-7 0,0 1-1033,6 4 1,0-1 0,-1 1 636,3 2 0,-1-1 0,0 2 0,1 1 6,0 3 0,1 2 1,1 2 23,-6-3 1,-2 2-668,-6 1 1,-5 1 0,6 5 678,12 7 1,2 3 0,-18 0 0,4 5-1,6 23 1</inkml:trace>
  <inkml:trace contextRef="#ctx0" brushRef="#br0" timeOffset="232259">27135 2714 7533,'-14'-26'509,"0"-1"1,1 2 0,4 4-60,9 9-450,0 0 359,0 5-359,0 1-90,-5 6 270,-2 0 0,-5 6-180,-6 6 0,4 2 180,-10 9-90,11 2-180,-5 1 45,8-3 0,2 1-135,0 21 90,1-16 0,3-1-3187,9 16 3162,7-8-82,24-11 167,-5-18 0,6-4 0,1-5 60,6-8 0,0-6 0,1-4-551,-9 1 0,2-3 1,-3-2-1,-2-2 521,2-5 0,-4-3 0,-6-1-103,-9 3 0,-4 0 0,-7 1 58,-13-4 0,-6 5 45,-8-6 865,2 15 0,-3 1-1045,-20-3 180,5 14 0,-5-2-450,6 11 270,-1 6-90,1 1 180,0 11-449,11 1 269,2 6 0,12 5 270,11 18 0,8-1 0,2-17 0,1 0 0</inkml:trace>
  <inkml:trace contextRef="#ctx0" brushRef="#br0" timeOffset="232747">27929 2194 7533,'-37'-17'449,"1"-1"1,7 3 0,5 8-270,8 25-180,9 3 180,0 15 90,2 1-91,5 1 1,0 5-90,4-14 0,3 1-3367,1 19 2835,0-17 0,2 2 397,-1-6 0,0-1 160,-3-2 1,2 1-161,3 4 1,1 0-91,-3-2 0,1 1-45,5 8 0,1-1 225,-3-12 0,0 0-135,-1 6 0,1-2 0,15 4 0,-12-12 0,7-3 0,-16-34-180,4-25 180,1-7 1198,-5 18 1,0 2-1109,11-9 779,0 14-689,1 0 0,1 16-180,-3-9 270,1 16-180,-4-5 0,4 6 0,-6 6 0,1 6 0,-6 2 180,-2 10-180,1-10 0,-5 3 0,5 2 360,-12-6-180,-1 5 0,-5-11-180,-6 4 179,-1-10 181,-17 5-360,8-6-90,-8 0 270,1 0-270,7-6 754,-2 5-1473,1-10 809,14 9 0,-3 2 0,12 7 0</inkml:trace>
  <inkml:trace contextRef="#ctx0" brushRef="#br0" timeOffset="232960">28636 2801 7533,'-14'-30'1638,"0"1"0,-8-13-957,22 31 219,0 11-1,0-5-539,6 4-360,-5-5 180,5 12-1889,-1 6 1529,2 2 180,0 9 0,4-3 0,-4 5 0</inkml:trace>
  <inkml:trace contextRef="#ctx0" brushRef="#br0" timeOffset="234345">29515 2330 4763,'-7'-48'-495,"-3"25"1,-2 0 314,3-15 810,-20 9-271,-7 22 244,-3 3 1,-6 3-364,12 4 0,0 3 0,0 1-150,-3 0 0,0 0 0,6 5 285,1 16 1,14 5-421,25 9 0,17 3-15,2-10 0,7 1 0,1 0-84,-6-3 1,2 1 0,0 0 0,-2 0 143,-4-2 0,0 1 0,-2-1 0,-2-2-783,0 0 0,-1-2 1,-8-1 782,-6 7 0,-10-6 123,-29-10-78,-5-12 0,-6-4-360,-4 1 0,-1-6-315,2-10 1,6-10 224,15-3 0,13-5 405,18 0 0,12-3 0,3 1 0,4-4 0,5 2 0,3 0 222,-5 6 0,3 2 0,1 0 1,-2 2 196,4-1 1,0 2 0,-3 4 109,4-2 0,-4 10-349,-3 18-273,-24 30 362,-5 4-314,0-13 0,0 1 135,-3 8 0,1 0-45,1-6 0,0 0-330,-2 9 1,1 1 374,1 2 0,2 5-90,-1-4 0,-1 6 0,1 3 0,1 0-86,-1-8 0,1 1 0,0 0 0,0 1 0,1 0 104,1 4 0,1 1 0,0 1 0,0-3 0,-1-3 102,-1 10 0,-1-4 0,6-18 2436,9-25-2616,-14-29 0,-9-19 0,1-3-30,3 3 0,-1-5 0,1-1 1,0-1-511,0 2 0,0-2 0,0 0 0,0 0 0,1 3 555,-1 0 0,-1 1 0,1 2 0,2-1-176,1-2 1,0-1 0,2 2 0,1 3 40,2 3 0,1 4 1,1 1-46,3-13 0,1 2 45,3 1 0,2 3 90,0 6 0,4 5 145,14 16 0,4 4-55,-12-5 0,0 4 90,13 13 0,-2 8 0,-14-1 0,-3 6 225,3 19 0,-2 3-225,-6-13 0,-3 0 0,1 14 0,-9-1-45,-13-14 0,-6-4-830,0-2 0,-3 0 874,-2 5 1,-4-2-45,-8-3 0,-6-3 415,0-3 1,-4-2 0,1 0-461,3-3 0,1 0 0,0-1 0,-1-1 0,-1-1 0,6-1 0,7-2 0,1 0 0</inkml:trace>
  <inkml:trace contextRef="#ctx0" brushRef="#br0" timeOffset="235459">7127 1884 530,'0'-36'149,"0"-1"1,0 4 0,0 1 1488,2 4 0,2 5-2034,3 11 441,-10 33 0,-4 17 75,4 1 0,0 6 0,-1 2-23,0-5 1,-1 1 0,1 1 0,4 0-98,3 3 0,4 1 0,3-2 0,4-5 119,9 2 1,5-5 0,4-10 273,1-14 1,4-8-1,-2-8-393,12-14 0,-6-12 786,-14-6 1,-7-2-742,-10 8 0,-4 2-135,-4-16 270,3-1-1670,-9 9 1,-3 0 1489,3 7 0,0 1-270,-9-23 741,2 26-920,10 10 194,-5 12-15,6 2 180,6 17 0,1 2 710,16 15-620,-1-4 0,5-1 315,13-3 0,6-5-45,-13-5 0,0-3 0,-1-7 179,12-17 1,-5-11-360,-11-1 0,-9-5 1374,-15-12 0,-8-1-1599,1 14 0,-3 2 90,-4-1 0,-3 1-90,1-2 0,-1-2-450,-3-8 1,1-2 584,5 7 0,4 0 0,1 2 0,6 4 0,19 9 0</inkml:trace>
  <inkml:trace contextRef="#ctx0" brushRef="#br1" timeOffset="235780">8281 1773 9187,'-24'-24'364,"1"1"1,-4 3 0,3 5-449,9 10 293,-14 10 140,10 30-530,8-7 0,2 1 113,4-1 1,3 0-60,3 2 1,5-3-225,19 4 593,18-11-578,-18-7 1,1-2 384,-1-6 1,1-3-7,22-2 99,-11-13 8,-5-1 53,4-9 281,-16 4-358,-4 0 0,-3-4 195,-4-12 0,-9-2-244,-15 2 0,-3 1-820,6-5 1,-4 5 574,-15 12 1,-3 8-54,3 1-817,-16 8-2239,12 5 2881,-7 11-299,11 14 396,17 8 0,-2 9 0,9-4 0</inkml:trace>
  <inkml:trace contextRef="#ctx0" brushRef="#br0" timeOffset="236425">8690 1574 7533,'-7'-36'389,"0"1"1,1 4 0,1 2 330,5-6-630,-5 14-450,3 3 270,-3 18 0,5 7 0,0 0 90,0-2 0,5 1 180,-3-5-270,9 5 180,-4-6 180,11 0 89,6 0-269,-3 0 0,3 0-180,-12 0 90,11 0-179,-2 5-1,9 7 180,-10 3-90,-2 8-90,-6 7 45,-5-3 0,-2 1 315,2 15 0,-3-15 0,-2-4 0,-2-10-1,0-3 181,0-11 180,-6-28-405,3 2 0,-1-4-225,1-16 0,-1-3-270,2 15 0,0-1 0,1 2-31,1-10 1,0 5 211,0-10-811,0 19 450,5 20 181,2-7 359,6 14 0,5-3 0,1 5 0</inkml:trace>
  <inkml:trace contextRef="#ctx0" brushRef="#br1" timeOffset="236783">9446 1128 9995,'-16'-20'-498,"0"0"0,-14-9 470,-1 23 80,11 6 124,-9 6-3453,15-5 2734,-10 16 1706,0-3-1032,3 5 3,-2 4 137,16-9-227,-4 10-2218,9-5 1804,-3 6 318,5-6-215,11 4-154,14 2 274,3-6 1,4-1-106,-4-3 0,-1-2 251,7 2 1,-1-1-166,9-2 128,-15-5 1,0-1-101,-1 0 0,0 0 264,20 1 56,-12 4 1724,-27-10-1938,-18 10-2011,-37 2 2161,4 1-155,14-5 0,1-1 360,-7-1-785,-7 10 481,3-9 0,-3 15 1,13-3-1</inkml:trace>
  <inkml:trace contextRef="#ctx0" brushRef="#br1" timeOffset="237243">9173 744 15060,'-33'-21'-912,"9"4"251,19 17 1049,5 0-120,0 17-616,0-7-30,0 18 455,0 8-447,2 7 1,1 4 125,3-1 1,1 3-444,-3-5 1,0 3 0,1-4 115,7 0 1,0-2 127,-6-2 0,2-1 267,3-13 1,1-1-550,2 20 168,9-1-219,-5-18 0,0-2 448,11 6 341,7 6 0,-7-29 0,-3 0 0</inkml:trace>
  <inkml:trace contextRef="#ctx0" brushRef="#br1" timeOffset="237734">9669 1153 12667,'0'-30'-642,"0"-1"1,0-10 243,0 0 312,0 17-155,0 10 379,0-9-206,-6-2 40,-6-7-884,-2 12 659,-9-2-1,9 20 124,-9-3 130,3 10 0,-5 2-270,1 11 0,-12 12 0,15 11 0,3 7 270,5-14 0,1 1 0,4 1-705,9 8 1,5 2-1,2-3 930,-2 5 0,9-8 135,26-11 0,5-11-2693,-8-13 2378,-6-6 0,0-4 315,10-19-38,-12-10 0,-3-8-262,-11 10 0,-2-3 0,-3-2-105,-3-2 0,-2-3 0,-3-1 0,-2 0-714,-2-2 1,-3-2-1,-1 1 1,0 4 728,-1-3 0,-1 4 0,-1 0 90,0 2 1,0 1 0,2 5-421,5-15 2179,-5 9-2314,5 10 0,2 4 601,5 13 254,1 42-120,-2-1 0,1 6 0,1 3-61,1 3 1,1 4 0,1 0 0,-1-2-180,-2-2 0,0-3 0,2 1 30,3 4 0,2 1 0,0-6-30,0-6 0,2-3-83,5-4 1,4 1-1,1-1 83,11 9 0,0-2 0,2-3 0,-2-5 0,-11-12 0,1 0 0</inkml:trace>
  <inkml:trace contextRef="#ctx0" brushRef="#br0" timeOffset="238230">8206 2826 6968,'-4'-50'-383,"-1"1"1,1-1 0,-3-1 0,3 3 427,6-1 0,1 6-225,-2 4 180,-1 13 188,-6 10-188,-18 27 0,-2 13 0,-2 4 0,9-9 0,0 2-213,-9 13 0,3 2 213,14-5 0,5-2-3040,-1 13 3040,3-10 0,2 1 0,2 17-82,15-6 0,9 1 82,-2-19 0,4-1 0,1 0 0,5 4 0,2 1 0,0-4 0,11-3 0,-2-3 0,-3-1 0,-17 2 0,-46 6 0,13 5 0,-17-20 0,-5-6 0,0-1 0,-4-5 0,10 0 257,-4 0-257,5-5 3260,0-2-3260,12-33 48,2 9-48,16-3 0,6-2 0,-2 12 0,3 1 0,6-7 0,1 0 0</inkml:trace>
  <inkml:trace contextRef="#ctx0" brushRef="#br0" timeOffset="238584">8392 2665 7533,'29'-27'-342,"0"0"0,0 0 0,2 3 0,2 4 1,-6 13 341,-5 23 0,-4 9 0,5 1 0,-2 3-1082,-4 13 1,-3 1 1081,-5-10 0,0-2 0,-3-3 0,0-1 0,6 21 0,-5-24 0,-1 2 0,0 21 0,0 1 332,1-18 1,-1 0-333,-2 6 0,-2 2 0,-2-8 442,-5-11-352,-20-37-1551,8-12 0,1-7 1416,0-3 0,0-4 15,3 0 0,1-4 0,3 2-501,4 9 0,3 1 0,-1 0 531,-3-4 0,0-1 0,2 1-82,5-13 1,3 7 81,3 0 0,3 15 0,3 3 0,8-1 0,9-5 0,6 21 0,3 34 0,-12-3 0,-4 25 0,-23-8 1633,0-3-1633,-8-6 0,-1 2 0,-6 19 1185,3-19 0,-1-1-1185,-10 15 0,3-10 0,3-9 0,-2 1 0,0-4 0,0 0 0,0 2 0,-1 0 0,2-4 0,0 0 0</inkml:trace>
  <inkml:trace contextRef="#ctx0" brushRef="#br0" timeOffset="239033">9260 2318 7533,'0'-47'-1709,"0"2"1709,0 36 0,-6-7 0,5 14 0,-5-3 0,6-1 0,-5 5 0,-2-10 0,-28 4 90,8 6 0,-2 1-90,-21 1-185,20 6 1,2 4 274,-2 19-180,13-2 1,3 5 134,5 3 0,8-1-90,9-2 0,9-6 45,15-12 0,6-12 270,7-20 0,-1-10 0,-7 1 0,-3-4-491,-5-5 1,-6-1 309,-9-3-11,-3 9-78,-11 6-180,0 11-449,-6 17 359,21 22 180,1-3 0,6 0 90,16 1 0,5-4-444,-9-6 1,1-3-1,7-6 1,-3-5-1,5-7 1</inkml:trace>
  <inkml:trace contextRef="#ctx0" brushRef="#br0" timeOffset="239430">9818 1871 7533,'-12'-33'-855,"0"0"1,-3-9 854,-14 12 0,10 60 180,5 2-180,7-6 0,3 0 0,4 4-131,0 2 131,0 5 0,0 0-180,6-5 90,1 4 90,5-10 0,6 4 0,12 0 0,3-9 0,4 3 0,-1-18-276,-4 0 276,-6-4 0,2-4-308,0-5 1,2-2 307,7-3 0,0-3 0,-7-5 0,-2-4 0,1 0 0,-4-2 0,-11-1 0,-2-1 73,6-17-73,-14 17 0,-3 2 0,-6-1 0,-2-2 0,-6 16 0,-4 6 360,-25 7-90,6 13-270,-6 12-90,18 12 90,17 1 355,13-4 0,10-3-85,14-12 0,8-6-600,3-4 0,5-3 0,-2-3-1114,6-6 1,-1-5 1353,-11-2 0,1-3 0,-7 0 90,5-6 0,0-10 0,1 3 0</inkml:trace>
  <inkml:trace contextRef="#ctx0" brushRef="#br0" timeOffset="240476">31263 5466 5861,'0'-37'-180,"0"5"427,6-9-247,-5 19 397,-1-24-397,-12 24 0,-2-2 0,-32 13 0,16 22 1259,-8 2 1,0 4-578,19-2 0,1 4-532,-7 11 0,-3 6 0,7 1-437,8-1 0,6 1 0,2 2 107,1-1 0,1 3 0,3-1 0,5-2-478,10 4 1,5-3-1,3-4 628,-3-5 0,2-4 1,5-5-39,7-9 1,7-6-1,1-5 1,-5-2 37,-2-6 0,-2-4 0,0 0 60,7 3 0,2 1 0,-5-8-346,-7-14 1,-5-7-1,-6 3 316,-9 7 0,-5-2-90,-1-17 0,-4-7 1,-4 6 89,-3 14 0,-6 0-90,-5-3 0,-4-5 0,-2 0 0,1 7 45,-3 3 0,-3 5-203,-3 1 1,-6-2 0,-1 5-1,4 11 248,-5 21 0,2 8 0,-8-10 0,5 5 0,18 25 0,0-1 0</inkml:trace>
  <inkml:trace contextRef="#ctx0" brushRef="#br0" timeOffset="240847">32367 5218 7533,'-6'-37'-240,"-1"0"0,4 3 0,-6 6 1679,-31 4-1169,15 15-1909,-16-1 1,-3 3 334,4 7 2019,4 5 0,-6 4 0,6 5-625,10 7 0,3 3 447,-15-2 0,6 4-447,23 14 0,11 1 90,6-4-330,11-5 0,8 5 0,2-3-912,-3-9 0,1-3 1,1 1 1001,2 4 0,0 0 0,1 0-180,5 2 0,0 0 0,-10-2 1248,-14-2 0,-9 0-1053,-13 7 0,-10-2-6,-4-10 0,-7-4-174,-5-6 0,-7-3 0,-1-1 0,5 0 68,-2 2 1,0-1 0,-2 1 0,-2 0-1,3 0 1,5-2 0,0 0 0</inkml:trace>
  <inkml:trace contextRef="#ctx0" brushRef="#br0" timeOffset="241463">30706 6371 7533,'-1'-14'2608,"13"3"-4247,17 12 1,7 4 761,-7-2 0,5 0 1034,5 0 1,8 0-1,1 1 1,-3-1 18,-7 1 1,-2 0-1,6 0-41,1-2 0,6 0 0,5-1 0,-1-1 0,-2 1 0,-6 0-118,-5 1 1,-5 0 0,0-1 0,7 0 92,-5-1 0,5-1 0,3 1 0,3-1 0,1 0 0,0-1 0,-1 1 0,-3-2 0,-3 1-242,3-2 1,-3-1 0,-2 0-1,0-1 1,0 1 0,3-1 156,-1 2 1,1 0 0,1 1 0,1-1-1,-1-1 1,0-1 0,-2-2 138,5-4 1,1-3 0,-1-1 0,-2-1 0,-4 1 0,-5 0 210,1-3 0,-7 1 1,4-4-287,-3-1 1,4-4 0,2-3 0,0-1 0,-5 2 0,-5 2-90,-2-3 0,-6 2 0,0-5 60,-1 0 0,1-7 0,1-2 0,-2-2 0,-2 3 0,-3 5-252,-2-3 0,-5 5 1,-1-7 131,-2 2 0,-1-6 0,-2-3 0,0 0 0,-2 2 0,-1 7-240,-3-1 0,-3 5 1,-4-4 44,0 3 0,-5-6 0,-1-3 0,-2 2 0,1 2 1,1 7 74,-3 0 0,1 6 0,-6-2-30,-2 2 0,-7-3 0,-3-2 0,-1 1 0,2 3 1,4 5 43,-2-2 1,4 6 0,-9-1 25,8 8 0,-6-1 0,-4 1 0,-4-1 0,-2 1 0,0 0 1,-1 2-1,2 1 0,3 1 95,-1 2 0,2 2 0,-1 2 0,1 0 0,0 1 0,-1 1 0,0-1 0,-1-1 22,-2-1 1,0-1-1,0 0 1,-1 0-1,0 1 1,-1 1 0,-2 2-1,0 2 15,9 1 1,-2 2-1,-2 0 1,0 2-1,-1 0 1,0 2-1,0 0 1,1 0 0,1 1-1,1 1 1,2 0-1,3 0-169,-11 5 0,4 2 0,2 1 0,2 0 0,0 1 0,-2 0 1,-1-1 153,1-2 1,-2-1-1,-1-1 1,-1 0-1,2 2 1,0 2-1,3 3 1,2 4-75,6 2 1,0 3-1,0 2 1,2 3-1,1 1 1,3 1 0,3 0-1,4 0 1,4-1 36,4 7 0,6-1 0,5 1 0,1 1 0,1 0 0,-3 1 21,-4-3 1,-3 1-1,-1 0 1,1 1-1,4-1 1,4 1-1,7-2 28,6-1 1,7 1-1,5 0 1,2 0 0,3-1-1,1-3 1,-1-3 0,-2-4 10,7 4 0,-1-7 0,3-1 0,8 2 0,-9-7 0,4 2 0,5 1 0,2 1 0,1 0 0,2-1 0,-2-1 0,0-1 0,-3-2 0,-3-3 0,10 4 0,-4-5 0,-1-2 0,1 0 0,4 2 0,-6-2 0,4 2 0,2 0 0,1 0 0,0 1 0,-2-2 0,-1-1 0,-3-2 0,6 0 0,-3-1 0,-1-2 0,-1 0 0,1 0 0,2 0 0,1 0 0,-1 0 0,1-1 0,-1 1 0</inkml:trace>
  <inkml:trace contextRef="#ctx0" brushRef="#br0" timeOffset="242615">1748 1227 7533,'-18'-23'1079,"4"2"-495,2-2 1,1-1-135,2-5 630,-2-18-181,11 33-809,17 8 90,-4 30 0,0 10 0,15 7-474,-15-7 1,0 6-1,0 0 144,0-5 0,-2-2 1,3 1 179,1 3 0,2 0 0,2-5 599,8 5 1,2-10-360,10-15-91,-19-41 1,-6-12 0,-5-5-120,-5 12 0,0-6 0,-1 6-60,-3-8-240,0 10 0,0-6 1,0 6 59,0-1-270,0 3 0,0 2 180,0 14-900,11 14 811,2 14 179,7 11 0,2 3-90,7 9-36,-10-10 1,3 4 0,0-2 530,1-4 0,1-1-90,9 14 0,1-4 90,-11-19 0,0-2-45,18 8 836,-10-21-117,-9-17 1,-2-4-540,4 0-348,-7-20 1,-7-3 167,-15 5-61,-1 10 1,-1-6 0,-4 1-360,-3 4 0,-4 0 1,1 1-391,-5-12 1,1 1 134,-4-4 0,3 6 315,10 12-1709,6 8 580,6 13 679,6 5 630,6 11 0,7 3 0,6 10 0</inkml:trace>
  <inkml:trace contextRef="#ctx0" brushRef="#br0" timeOffset="242978">3235 756 7533,'-19'-44'-540,"1"12"360,5 14 540,1 13-270,-6 5-180,-7 0 944,-6 12 1,-2 4-585,10-6 0,1 3-275,-12 10 1,3 2 364,6 7-90,13-2-180,7-11-180,5 5 360,11-5-90,-3 0-540,15 5 0,13-10 225,-12-6 0,3 1 45,6 1 0,2-2-135,8 1 1,-1 1-68,-13 3 0,-3-1 247,2-3 0,-3 1 386,-2 14-611,-14 6 180,-9 9 225,-14-9 0,-8 0-611,-7-2 1,-6-3 505,6-4 0,-3 0 0,0-3-1423,-10 3 0,0-3 1168,2-1 1,2-4 134,12-6 0,2-1 128,-18 5-38,5-10 0,5 10 0,2-4 0</inkml:trace>
  <inkml:trace contextRef="#ctx0" brushRef="#br0" timeOffset="243430">3657 1624 7533,'-23'13'562,"0"0"0,-4 7 0,-2 5 0,0-3-337,-10 4 0,-2-1-1045,8-3 1,-3 2 0,-1 0 0,2-3 487,-2 0 0,0-2 0,0-1 482,-3-1 0,1-1 0,-2-1 119,0 0 1,0-1 0,-2-1 113,-2-2 0,-2 0 1,-7 0-320,12-3 0,-5 1 0,-5 0 1,-1 0-1,1 0 0,2-1 1,5-1-186,-7 1 0,5-2 1,0 0-1,-6-1 143,9-1 1,-6-1-1,-3 1 1,-1 0-1,0-1 1,3-1-1,4-1 1,7 0-113,-6-2 0,8-1 0,-6-3 60,4-2 0,-6-3 0,-2-1 0,0-1 0,3 0 0,8 1 0,0 1 0,6 1 0,-2-6 30,-3-5 0,-4-7 0,-1-2 0,4 0 0,8 3-45,-2-6 0,8-5-9,9 3 0,1-8 0,1-4 0,4 1 0,3 6 54,3 1 0,4 3 0,6-5-219,1 5 1,4-5 0,3-4-1,2 0 1,0 0 0,0 4-1,-1 5-309,1-1 1,0 5-1,1 0 1,4-2 437,1-1 0,5-3 0,2-2 0,1 0 0,0 0 0,0 4 0,-4 4-43,4 0 1,-2 4-1,1 1 1,2-2 78,1-1 0,3-2 0,1-1 0,2 1 0,2 1 6,-3 5 0,2 1 1,2 0-1,1 1 0,0 0 1,-1 1-1,-3 1 120,3-1 0,-3 1 0,0 1 0,1 1 0,3-2-136,-2 2 1,4-1 0,1-1 0,1 1 0,0 0 0,-3 2 0,-3 3 85,9-2 1,-3 2 0,-2 3-1,0 0-45,-1 3 1,-1 1 0,0 0-1,0 0 180,-1-1 1,1-1-1,0 2 1,2 1-28,-3 3 0,2 2 0,1 1 1,-1 0-1,-2 0-63,-1 0 1,-1 1-1,-1 0 1,2 1-14,-1 2 0,1 1 0,1 0 0,-3 2 0,-3 2 6,2 5 0,-4 2 0,-2 1 29,0 1 1,0 2 0,-2 7-405,-7 6 0,1 7 0,-1 6 1,-2 2-1,-1-3 0,-2-5 195,2 5 0,-4-4 1,1 5 74,-2-4 0,2 5 0,0 4 0,-1-1 0,-4-4 0,-7-6 131,-5-2 1,-7-5-1,-1 0-176,-1 3 0,-2 0 0,-2-1 146,-1 0 0,-2-1 1,-1-1-147,-2-1 0,0-2 0,-3 0 109,-2 1 1,-3 0 0,-3 0-92,2-4 0,-4 0 0,-1 1 0,-1 0 0,1-2-18,-3 3 0,0-1 0,-1 0 0,-2 1 90,3-2 0,-3 1 0,-1 1 0,0 0 0,0-1 0,1-2 0,0 1 0,0-2 0,1-1 0,0 0 0,-2 1 0,-3 2 0,0 0 0,0 0 0,0 0 0,0 0 0</inkml:trace>
  <inkml:trace contextRef="#ctx0" brushRef="#br0" timeOffset="250611">12074 6829 7892,'-14'-2'1979,"3"10"-1349,11 18 180,0 4-721,0-10 631,11 14-630,0-13 0,3 2-45,9 15 0,4 4-15,-5-3 0,1 2 0,1 2-850,-4-9 1,0 2 0,1 0 0,-1-2 810,2 6 1,-1-1 0,1-1 68,2 2 0,2 0 0,-1-4-282,5 0 1,4-2 288,-3-6 1,5 1-1,4 0 1,0-1 21,-3-3 1,2-1 0,1 0 0,2 0 0,2 1-275,-4-4 0,2 0 0,1 0 1,1 1-1,1-1 0,0 0 0,1 0 207,-4-1 1,1-1-1,0 1 1,0-1-1,1 1 1,1-1 0,-1 0-1,1 0-180,-2-2 0,0 1 0,1 0 0,0-1 0,0 1 0,0-1 0,1 0 1,-1 0-1,1-1 148,1 1 0,0 0 0,0-1 0,0 0 0,1 1 0,-1-2 0,1 1 0,-1 0 0,0-1 10,-1 0 0,0-1 0,0 1 0,0-1 0,0 0 0,-1 0 0,-1-1 0,0 0 0,-2-1-13,3 0 0,-2 0 0,-1-1 0,-1-1 0,1 0 1,1 0-1,2 0 33,-2-1 0,1 0 0,1 0 0,2 0 0,-1-1 0,1 0 0,-1 0 0,0 0 0,-2-1-111,6 1 1,-1-1 0,-2-1-1,1 0 1,0 1 0,2-1-1,3 1 131,-11-2 1,2 1 0,2 0 0,0-1 0,1 1 0,0 0 0,1 0 0,0 0 0,-1-1 0,0 1 0,-1-1-5,3 0 0,1 1 0,-1-1 0,0 0 0,0 0 0,0 0 0,0 0 0,-1 0 0,0-1 0,0 0-6,2 1 0,0-1 0,-1 0 0,1-1 0,-1 1 0,-1-1 0,0 0 0,0 0 0,-1 0-1,1 0 0,-1-1 1,1 1-1,-2-1 0,0 0 1,-1 0-1,0 0 0,-2 0-14,7 0 0,-2 0 0,-1-1 0,-1 1 0,-1 0 0,-2 0 213,9 0 1,-1 1-1,-4 1 1,-3-1-409,-2 1 0,-4 1 0,-3 0 908,-1 1 0,-5 0 81,-5 0 2467,-17-6-2482,-23-6 1343,-4-6-1867,-21-7-230,20 7 1,0-1-86,-3-5 0,0 0 0,-5 2 0,-1-1 45,0-7 0,-1 0 90,-10 2 0,-2 0 135,8-1 0,1 2 45,-1 4 0,4 2-90,1-3-630,25 18 360,20 12 90,11 13 90,-6 18 90,-11-16 0,-4 3-46,-4 14 1,-5 3 90,-3-4 0,-3-1 0,-2 0 0,-1-3-90,3-11 0,3-8 764,8-13-1034,21-12 0,10-9-345,-1-2 1,4-4-1,3 1-176,-3 4 1,4-1-1,2 1 1,0 0 0,-2 0 390,6-2 0,0 0 0,-1 1 0,0 0 0,0 1 0,2 1 1,-2 1-1,-3 1 0,-4 4 0,-1 1 0,1-1 0</inkml:trace>
  <inkml:trace contextRef="#ctx0" brushRef="#br0" timeOffset="251759">13239 7127 7533,'-22'-24'719,"0"0"1,-4-5 899,9 0-1259,17 23 89,0 12-269,6 6 360,-5 18-360,10 4-227,-10 8 181,5-15 1,-1 0-3271,-3 20 3270,0-18 1,1 3 0,3 12 0,-1 0-103,-4-18 1,1 1 87,3 11 0,2 4 0,-2-7-30,-4-1 134,4 0 1,1-6-73,-5-20 118,5-2-180,-6-13 269,0-16 46,0-6 0,0-2-765,0-14 270,-1 7 0,-1-5 0,-1 4-327,0 11 1,-1 1 356,2-12 0,0-5 0,0 6-210,-4 9 0,0 1 135,5-12 0,1-2-135,-3 4 0,1 3 135,1 4 1,2 1 44,-1-1 0,0 1 0,0-11 90,0 21 270,0 2-1,11 29 1,8 31 2786,7-4-2907,-11-10 1,2 5 0,-2-3-42,-1-8 0,1 1-78,2 5 0,2 4 0,-3-4 15,-2-4 0,0-1-135,3 3 0,2 2 135,5 7 0,-1 0-436,1 5 436,0-4 0,-2-3 45,-8-13-90,3 4 180,-10-18-180,-1 0 809,-6-12-539,0 0-2846,-6-34 2486,5 15-1132,-2-14 0,0-2 1132,3 2-532,3 7 1,1-6-1,1 5 622,3-14-698,3 12 0,3-5 0,1 7 429,8-8 524,0 5 0,1 4-435,-3 16 1805,8 0-1715,-5 21 2521,-8 8-2161,6 28-270,-15-5 1555,-2-10 1,2 2-1377,-1-1 1,0-1 0,1 16 144,-1-17 1,-1 3-146,-2 14 1,1-2-523,9 2 298,-8 5 0,2-3 45,11-9-3277,1 2 1701,0-19-1701,21-13 2801,-16-10 1,-1-3-1,1-2 1,7-16-1</inkml:trace>
  <inkml:trace contextRef="#ctx0" brushRef="#br0" timeOffset="252046">13995 6594 7533,'-3'-27'1092,"-1"0"0,2-1 0,4 5 219,16 15-1761,25 8 135,-8 9 1,5 1 314,-4-2 0,3-2 0,-3 1 0,4 3 0,-3-2 0,3-5 0,0 0 0</inkml:trace>
  <inkml:trace contextRef="#ctx0" brushRef="#br0" timeOffset="252247">14578 6148 7533,'6'-37'1638,"1"-1"0,0-2 1112,-2 50-2795,-1 31 0,-2 14 45,1-8 0,2 3 0,-1 0 0,0-3 0,1 1 0,0 1 0,-1-8 0,1 0 0,-1 0 0,1 0 0</inkml:trace>
  <inkml:trace contextRef="#ctx0" brushRef="#br0" timeOffset="271579">17131 9358 6993,'42'8'38,"0"-1"1,0 1-1,0 0 1,0-1 0,6 3-1,-4-2 1,4-1-57,-7-3 0,3-1 0,1-1 0,-2-1 0,-5 0-1582,11 0 0,0-2 1618,-7-2 0,7-1 0,3-1 0,-2 0 0,-6 0-473,-2 2 1,-3 0 0,4-2 484,-2-1 0,6-3 0,3-2 0,0 0 0,-3 1 0,-5 1-221,4-1 0,-4 0 0,5 0 216,-8 1 1,6-1 0,3 0 0,1-1 0,0 0 0,-4 1-1,-5 0-327,0 0 0,-5 0 0,0 0 1,5-1 301,-3 3 0,2-1 0,4 1 0,2-1 0,1 0 0,0 0 0,-1 0 0,0 0 11,-1 0 0,0-1 0,1 1 1,-1-1-1,0 0 0,0 1 0,0 0 1,-2 0-124,8 0 1,-3-1 0,0 2 0,1-1 0,1-1 0,4 0 111,-10 1 1,3-1-1,2 0 1,2 0-1,0-1 1,0 1-1,-2-1 1,-2 2-1,-4 0 1,-4 2-112,12-3 1,-8 3-1,-1 0 1,8-3 100,-10 2 0,5-1 0,3-2 0,2 0 0,1 0 0,-1 0 0,-1 0 0,-4 1 0,-5 2-34,11-3 0,-7 2 0,0 1 0,6-3 44,-9 2 0,5 0 0,3-2 0,2 0 0,0 0 0,0 0 0,-2 0 0,-4 1 0,-5 1 0,9-3 0,-7 2 0,0 0 0,7-2 0,-8 2 0,5-1 0,4-1 0,2 0 0,1-1 0,-1 1 0,-2 0 0,-3 0 0,-6 2 0,8-2 0,-7 1 0,0 0 0,7-2 6,-9 3 1,5-1 0,4-2 0,2 0-1,0 0 1,0 0 0,-2 0 0,-4 1 0,-5 2-7,10-4 0,-7 2 0,-1 0 0,8-1 29,-11 2 1,6-1 0,2 0 0,2-2 0,1 1 0,0 0 0,-3 0 0,-3 1 0,-4 2-30,9-4 0,-6 2 0,0 0 0,6-3 20,-9 4 0,4-2 0,4-1 0,2 0 0,0-1 0,-1 1 0,-1 0 0,-4 1 0,-5 1-20,8-2 0,-5 1 0,-2 1 0,4-2 0,-1 1 0,3 0 0,2-1 0,-1-1 0,0 1 0,-4 0 22,6-4 1,-2 0 0,-3 1-1,0 0-22,-7 4 0,-2 2 0,1-1 0,3-2 15,4-2 0,4-2 0,3-2 0,-1 0 0,-2 1 0,-4 2-15,-4 3 0,-4 1 0,-1 0 0,3-1 62,4-2 1,3-1 0,1-1 0,-1 0 0,-2 1-63,0-1 0,-1 2 0,-2-1 0,-1 2 30,0-1 0,-3 0 0,6-2-18,-6 2 1,5-4 0,2 0 0,2-2 0,0 0 0,-2 0 0,-2 2 5,4-2 0,-3 1 0,0 1 0,0-1 0,1-1-18,-1 1 0,0 0 0,2-1 0,-1-1 0,1 1 0,-2-1-75,2-1 0,1-1 0,0-1 0,-2 2 0,-2 0 0,-5 4 15,1-2 0,-4 3 1,1-2 59,3-2 0,1-2 0,2-1 0,-1 1 22,3-3 0,0 1 1,-1-1-1,-2 0 8,1-2 0,-2-1 0,1 0-30,-2 4 0,2 0 0,-1-2 0,-3 1 30,3-10 0,-2 0 0,-8 5-30,-12 9 0,-2 1 147,6-7 0,1-3 1,-5 4-148,-5-13 0,-3 16 0,-1-1 45,-7-6 0,-2 1-45,-3-12 0,-6 3 0,-3 1 0,-6-2 0,6 16 0,-4-1 44,-8-7 1,-1 3-45,8 12 0,-3-1 30,-8-7 0,-6-5 0,4 6-165,8 10 1,-1 0 164,-7-6 0,-6-3 0,6 3-30,8 7 0,1 1-90,-14-6 0,-5-1 90,7 6 0,-4 2 0,-3 0 0,-1 2 0,-2 1 0,-2 1 0,1-1 0,7 0 0,1 0 0,-1 0 0,-3 1 15,1 3 0,-3 0 0,-3 1 0,2 1 0,2 0 0,6 0 15,0 1 0,4 1 0,-4 0-126,-1 1 0,-5 0 0,-4 0 0,-1 0 0,4 0 0,6 1 126,-3-1 0,6 1 0,-6 1 46,2 0 1,-5 0 0,-3 1-1,-2 0 1,1 0 0,1 1-62,1 0 0,0-1 0,1 1 0,0 1 0,0-1 0,2 1-15,-4 1 0,3 0 0,-1 0 0,0 1 0,-3 0 12,5-2 1,-3 2 0,-2-1 0,0 0 0,2 0 0,3 0 0,5 0-13,-12 2 0,7 0 0,-1 0 0,4 0 0,-1 0 0,-2 0 0,-2 1 58,7-2 1,-1 0 0,-2 1 0,-2-1 0,0 2 0,-1 0-71,5 0 1,0 0 0,0 1 0,-2 0-1,0 0 1,-2 1 0,-2 1 0,-1-1-19,5 0 0,-3 1 0,-1-1 0,-2 2 0,-1-1 0,0 1 0,-1 0 0,1 0 0,0 0 0,0-1 0,2 1 0,1-2-21,-2 2 0,1-1 0,0 0 1,1 0-1,0 0 0,1 0 0,0 0 1,-1 0-1,1 0 0,0 0 51,1 0 0,-1 1 0,-1 0 0,1 0 0,0 0 0,1-1 0,1 1 0,1-1 0,3-1 0,2 0 67,-10 2 0,4-2 1,3 0-1,-1 0 1,-5 2-57,5-2 0,-2 0 0,-1 2 0,-2-1 1,-1 1-1,0 0 0,-1 0 0,1 1-1,3-1 0,0 0 0,-1 1 0,0 0 0,0 0 0,-1 0 0,0 1 0,0-1 0,-1 1-2,5-2 0,-1 0 0,-1 0 1,0 1-1,-1-1 0,1 1 0,0-1 1,0 1-1,1-1 0,0 1 0,2-1-39,-8 3 0,1 0 0,0 0 1,0 0-1,2-1 0,2 0 0,1 0 1,2-1 30,-7 3 0,4-2 0,2-1 0,-1 1 0,-1 1 14,-1 1 1,-2 1 0,-1 0 0,0 0 0,2 0 0,3-2-15,-4 2 0,4-1 0,0 0 0,-7 3-34,12-5 0,-4 2 0,-3 1 1,-2 1-1,0 1 0,0-1 0,3-1 1,3-1-1,4-1 56,-7 3 1,7-3-1,0 1 1,-7 2-23,10-3 0,-3 0 0,-4 3 0,-1 0 0,-2 0 0,0 1 0,0 0 0,2 0 0,1-1 0,4 0 0,-9 4 0,3-1 0,3 1 0,-1-1 0,0 0 0,-1 1 42,1-2 1,0 1-1,-1-1 1,-1 1-1,1 0 1,-1 1 0,0 0-43,2 1 0,-1 1 0,-1 1 0,0 0 0,1 0 0,1 0 0,2 0 0,2-2 18,-5 4 0,3-1 0,2-1 0,0 1 0,-2 1-18,2-3 0,-2 1 0,-1 0 0,1 0 0,0 1 0,2 0 29,3 1 1,-1 1 0,1 0 0,2 0 0,3-2 0,4-2-30,-10 11 0,3-1 22,5-4 1,-3 4 0,1-1-1,5-3-22,6-2 0,3-1 45,-4 5 0,4 2-90,9 7 0,8-1 627,5-16 1,6-1-583,8 8 0,7 2 0,7-4-54,-1-13 0,7-4 0,3-2 0,0-1 1,-2 1 208,-1 3 1,-3-1 0,2-1 0,7 0-276,-9-4 0,5 0 0,4-1 0,2 0 0,1-1 1,0 1-1,-1-1 0,-1 0 0,-4-1-65,7 1 0,-3 0 1,-2-1-1,1-1 1,3 2-1,4-1 185,-10 0 0,3 0 0,3 0 0,2 1 0,0-1 0,2 1 0,-2-1 0,0 1 0,-1 0 0,-4-1 0,-2 0 0,4 1 0,-2 0 0,-3 0 0,-1 0 0,0 0 0,1 0 0,0 0 0,5 1 0,0 0 0,0-1 0,-1 1 0,1 0 0,0 0 0,0 0 0</inkml:trace>
  <inkml:trace contextRef="#ctx0" brushRef="#br0" timeOffset="285531">22177 7226 7533,'-19'-25'90,"6"6"-3367,2-4 1343,10 9 3433,-5-4-1409,6 6 769,0-1-319,0 1-180,-5 5-180,-7 13 3096,-8 24-2890,1-7-386,9 3 0,2-1 0,1-8 269,2 17 91,21-15-360,-1-5 270,27-8-270,-15-13 0,9-6 0,-6-10-90,-9 2-45,-6-2 0,-1-1 135,0-5 0,-9 3 0,-3 0 0,-9 4 0,-7-7 0,-26 22-90,17 2 180,-11 13 0,-1 6-3367,3 2 3219,2 1 1,2 2 237,2 17-81,-4-8 81,19 0 0,2 1-180,-3 2 180,6 10 0,17-18-90,3-14 180,28 7-180,-14-20 89,7-1 1,-1-2-270,-2-9 0,3-5 0,-1-3 1,-11 1 44,-1-6 0,-4 0-18,-9 5 63,-4-16-99,-17 21 99,-8 0-90,-26 7 90,15 12-213,-6 9 1,0 5 212,5 8 0,5-5 0,2 2 359,0 16-212,6-2-147,6 10 90,13-17 3186,24 3-2916,-2-20-1831,14-10 0,2-4 1561,-3-5 0,0-6 0,-1-2-2015,-8-3 1835,-1-9-1763,-2-6 1853,-15 9-450,-8-20 270,-36 31 45,11 13 0,-2 6 90,-3 5 0,2 6 578,4 6 1,5 2-1163,2 15 1998,17-10-1369,28-4 0,7-16 0,-8-5 0,1 1 0</inkml:trace>
  <inkml:trace contextRef="#ctx0" brushRef="#br0" timeOffset="286077">22549 6892 7533,'-4'-34'-203,"0"1"1,0-1-1,1-14 1,-1 5 292,-7 0-588,5 16 0,-1-2 543,-4 0 0,-2 0 44,-1-3 1,-4 4-1573,-11 6 0,-1 5 1663,-13-8 75,8 24 1,-6 8 0,3 4-76,1 6 0,1 6-61,-5-3 1,-3 3 0,3 2 0,8 5 0,2 1 0,1-1-974,-7 4 1,3 0 823,12-8 0,0 2 0,1 1 180,-5 5 0,0 3 0,2-2-67,1 3 1,-1 3 28,2-3 1,-4 5-1,2 1 1,4-6 422,3 2 0,4 0-535,0 5 0,0 5 0,4-6 0,5-14 0,3-2-45,2 12 0,3 1 45,4-13 0,2-1-509,0-4 1,1 1 463,2 3 0,4-1 45,6-3 0,1-3 1625,12 13-1693,-8-16 1,8 0-1,3-1 1,0-2 22,-1-5 0,0-3 0,2 0 0,2-1-286,0 0 1,2 1 0,1-1 0,-1 0-1,-2-3 331,0 0 0,-1-1 0,-1-2 0,1-5 54,-3-3 0,1-4 0,0-2 0,-2-2 0,-2-2 85,2-4 1,-4-3-1,0-2 1,-1-3-176,0 0 0,0-3 0,0-3 0,-2 0 0,-3 0 13,0-5 1,-2-2-1,-4 0 1,-3 1 22,-6 5 0,-2 0 0,-4 1 0,-2 2 0,-4-14 0,-5 2-30,-1 12 0,-2 0 0,-1-1-225,-2-2 1,-2-1 0,-2 0 254,-4-5 0,-4-2 0,-2 3-30,-1 1 0,-3 1 0,-2 7-390,-2 8 0,-3 4 0,-2 6 270,-4 7 0,-2 5 1,1 5 149,7 3 0,2 3 0,-1 4 0,-5 6 0,0 4 0,2 2 0,8-2 0,1 0 0,-1 0 0</inkml:trace>
  <inkml:trace contextRef="#ctx0" brushRef="#br1" timeOffset="288507">7760 5664 8263,'-12'12'0</inkml:trace>
  <inkml:trace contextRef="#ctx0" brushRef="#br0" timeOffset="291093">21730 6966 7533,'39'-18'-630,"-9"4"990,-12-9-180,-11 14 0,-7-1-90,-1 10-90,-10 0 269,4 0 1,-5 0-180,-1 0 0,-10 0 90,-9 5-180,4-4 45,0 3 0,-6-2 45,-9-6 0,-6-3-45,12 1 0,-3 0 0,-2 0 0,-1-1-701,0 0 1,-1-1-1,-1 0 1,0 0 0,3 0 671,-1 0 0,2 0 0,1 0 1,-3 0 1,1 0 0,-3-1 0,-1 1 0,4 0 0,5 1-348,-4-4 0,0 1 330,-3 1 0,-7 0 0,0 0 0,8 0-381,4-1 1,-1-1 357,-2 2 1,-7-1 0,-3 0-1,1-1-22,5 2 0,0 0 0,-1-1 0,-3 0 45,8 1 0,-2 0 0,-1 0 0,-1-1 0,-1 0 0,0 0-193,2 0 1,-2 0-1,1 0 1,-2-1-1,1 0 1,-1 1-1,1-1 193,-1 1 0,-2 0 0,1 0 0,0 0 0,1 0 0,1 0 0,2 0 0,-5-2 0,3 1 0,2-1 0,-2 1 0,-1-1 15,2 2 0,-2-1 0,0 0 0,-1 1 0,1-1 0,1 1-15,5 0 0,1 1 0,0 0 0,0 0 0,-1-1 0,-2 0 38,-1 1 1,-1-1-1,-2 0 1,0 0 0,-1 0-1,-1 0 1,0-1-19,6 2 0,-2 0 0,0-1 0,-1 0 0,0 0 0,1 0 0,0 1 0,3 0 0,1 0-13,-4-1 1,2 1 0,2 1 0,0-1 0,0 0 0,-3 0 17,-3 0 1,-4-2 0,0 0 0,-1 1 0,3-1 0,3 2-1,7 1-25,-4 0 0,7 1 0,-6-1 25,7 1 1,-4-1 0,-3 0 0,-2-1 0,0 1-1,0-1 1,2 1-119,-2 0 0,0 1 1,1 0-1,-1-1 1,-1 1-1,-2-1 104,3 0 0,-2 1 1,-1-1-1,-1 0 0,-1-1 1,0 1-1,-1 0 0,1 1-31,3 0 0,0-1 0,0 1 0,-1 0 0,0 0 0,0 1 0,0-1 0,-1 0 0,1 1-76,0-1 0,-1 1 0,1-1 0,-1 1 1,0 0-1,1 0 0,-1 0 0,0 0 0,1 1 96,-2-1 0,0 1 0,0 0 0,-1 0 0,1 0 0,1 0 0,0 0 0,3 1 0,1 0 0,-6-1 0,3 0 0,1 1 0,1 0 0,0-1 0,-4 1 11,7 1 0,-2-1 1,0 0-1,-1 0 0,-1 1 1,2-1-1,1 1 0,1 1-53,-4 0 1,2 0 0,0 1-1,1 0 1,1 0 0,0-1 41,-5 0 0,1-1 0,1 1 0,-2-1 0,-3 1 12,3 1 1,-4 0 0,-1 0 0,-1 0 0,2 0 0,4 1 0,7-1 182,-5 1 1,6 0 0,-5 0-196,1 0 0,-7 0 0,-3 0 0,0 0 0,3 0 0,8 0 30,0 0 0,6 0 0,-6 0-30,2 1 0,-8-1 0,-2 0 0,0 0 0,3 0 0,7-1 0,0 0 0,6-1 0,-5 0 15,2 2 0,-5 0 0,-2 0 0,-2 0 0,1 0 0,2-1 3,-1-2 0,1 0 0,1-1 0,0 0 0,0 1-18,-6 1 0,1 0 0,-1 1 0,-2-2 0,2-1 0,-4-1 0,0 0 0,3 0 0,9 0 0,-4 1 0,1 0 0,3-1 0,-7-1 0,1 0 0,6 1 0,3 1 0,0 0 22,1 0 1,-6-1-1,0 1 1,6-1-166,-1-1 1,3 0 142,-13 2 0,0 1-45,9-3 0,3 1-30,-8 3 75,9 0 0,-1-1 620,7 0 1,-2 0-621,-4 1 0,-3 0 0,2-1 337,-1 0 0,-1 0-337,2 0 0,-3 1 0,6 1 367,-7 1-367,-3 0 0,-4 0 1276,16 0 0,0 0-1141,1 0 0,-1 0 0,0 0 0,2 0 674,-2 0-373,19 0-346,6 0 2823,6 0-3273,6 0 450,-5 0-720,5 0 540,-6 0 180,0 0-629,5-5 269,13-8 90,25-11 315,-17 7 0,0 2-45,3 4 0,-1 1 180,9-12-180,-13 21 89,-12-10 541,0 9-360,-5-3-90,-7 5-360,-7 0 90,0 0-180,-4 0 180,10 0 90,-4 0 90,5 0-720,0 0 630,0 16 90,0 16-180,0 2 45,1 0 0,3 1 90,2-5 0,0 0-90,-2 2 0,1 0 44,4-6 1,-2-4 900,-5 2-630,3-23-270,-16-2 359,3-12-359,-16 7-449,16 0 269,-3 6-720,6-5 360,3 3 180,-3-4-89,-1 6 1258,-1 0-539,-16-10 0,-14-21-360,1 2 0,-7-3-820,13 10 1,-4 0 0,0-1 0,3 1 720,-1-1 1,2 1 0,-2 0-32,-7-1 0,-1 1 0,5 3 130,8 6 0,4 2-90,-17-9-775,15 11 0,3 0-214,7 2-1350,9 2 2429,26 10 0,11 8 0,7 6 0</inkml:trace>
  <inkml:trace contextRef="#ctx0" brushRef="#br1" timeOffset="294478">15408 5503 7541,'0'-32'266,"0"8"2,0 17 271,11 30-359,-7 0 0,1 5-1,6 16 1,1 4-90,-5-14 0,-1 0 0,0 0-120,3 4 0,-1 0 0,0-2 119,-1 5 0,0-5 91,4 12 90,-11-31-90,-11-39-180,1-3 0,1-5-180,-2-15 0,1-5-111,1 11 1,1-2 0,1 1 170,3 1 0,2 1 0,2 2 255,1-4 0,3 4-135,10-5 269,16 57 1,-13 7 0,-2 5-45,4 12 0,-1 3-45,1-1 0,-1-1-1,-5-7 1,0-6 630,11-9-855,-12-36 0,-1-13 45,0 1 0,-1-4 0,1-1-329,1-1 0,2-1 0,0-2 0,1 2 149,5-10 0,1 0 0,2 4 150,-4 9 0,2 3 0,2 11 300,8 12 0,-1 14 44,-8 27 1,-6 14-293,-5-12 1,-2 3 0,0 2-1,-2-1-230,1 9 1,-3-1-1,1 0 1,0-2-1,0-1 1,0-3-1,0 0 1,1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27:29.780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7450 3867 7533,'-32'0'-990,"7"0"720,7 0 450,-5 0 360,-14 6-405,7 1 0,-2 4-45,-3 1 0,-1 2-60,5-2 0,-1 3 0,-1 0-307,-1 4 0,-1 2 0,-2 0 321,4-2 1,-2 1 0,-1 1 0,-1 0-303,1 0 0,0 1 1,-1 0-1,0 2 1,-2-1 272,3-1 0,0 0 0,-2 0 0,0 1 0,0 1 0,0-1-269,-3 2 0,-1 1 1,1 0-1,-2 0 1,1 0-1,0 1 254,4-4 0,0 1 0,0 0 0,0 0 0,-1 0 0,1 0 0,1 1 25,0 0 1,0 0 0,1 1 0,-1-1-1,1 1 1,0 0 0,0 0-14,0-1 1,1 1 0,-1-1 0,0 1 0,1 0 0,0 0 0,0 0-215,0 2 0,1-1 0,-1 1 1,1 0-1,0 1 0,0 0 1,-1-1 201,-1 2 0,0-1 0,0 1 0,0 0 0,-1 0 0,2 1 0,-1 0-13,1 0 0,1 1 0,0 0 0,0 0 0,0 0 1,0 1-1,0-1 0,-2 2 0,0 0 0,-1 0 0,1 1 0,-1-1 1,2 1-1,0 0-47,1 0 1,1 0 0,0 0-1,0 1 1,1-1 0,-1 1-1,0 0 71,4-4 0,0 0 1,-1 1-1,1-1 0,-1 1 1,1 0-1,0 0 0,0 0 14,-3 4 1,1 1 0,-1 0 0,1 0 0,0 1-1,0-1 1,0 1-15,3-6 0,0 1 1,0 0-1,0 0 0,0 0 1,0 1-1,1-1 0,0 0-11,-1 4 0,0 0 0,1 1 0,0-1 0,1 0 0,0 0 0,-1 0 0,2-1 0,-1 0 0,1-1 0,0 0 0,1 1 0,0-1 0,1 0-10,-1 4 1,2 1-1,0-1 1,1 0-1,0 1 1,1-2 9,-4 6 0,1 0 0,1-1 0,1 1 0,1-1-18,1 0 0,2-1 0,1 0 0,1 1 0,1-1 133,1-2 0,0 0 0,2 1 0,1-1 0,0-1-138,0 6 1,2 0-1,1-1 1,2 0 22,2-2 0,2 1 0,2-2 0,2 0 0,4 7 0,3-1 0,3-2 283,4-3 1,4-1 0,3-2-314,4 1 0,3-2 0,3-3-15,-4-12 0,2-1 0,1-2 0,2-1 261,4 1 0,2-2 1,1-1-1,2-2-216,-6-4 0,1-1 0,1-1 0,1-1 0,1-1-55,5-1 1,2-1 0,1-2-1,0 0 1,1-1 54,-7 0 0,0-1 0,0-1 0,1-1 0,1 0 0,-1 0 45,4-1 0,0 0 0,1-1 0,0 0 0,0-1 0,0 0 19,-5-1 0,0 0 1,0-1-1,0 0 0,0-1 1,0 0-1,1 0-214,0-1 0,1 0 1,0-1-1,0 0 1,0-1-1,0 0 1,1 0 161,0 0 1,1-1 0,0-1 0,-1 1 0,1-1 0,0-1 0,0 0-13,-5 0 0,0 0 0,0-1 0,0 0 0,0 0 0,0 0 0,0-1 0,1 0 0,0 0 0,1 0 0,-1 0 0,1 0 0,0-1 0,0 0 0,-1-1 0,1 0-176,0-1 1,0-1 0,0 0-1,0 0 1,0-1 0,0 0 0,0-1-1,0 0 166,-4 2 0,2-1 0,0-1 0,0 0 0,0 0 0,-1 0 0,-1 1 0,-2 0 0,-1 1-159,6-3 1,-3 1-1,-1 1 1,0 0 0,0-2-1,1 0 146,-3 0 1,1 0-1,0-1 1,1-1-1,0 0 1,0 0 0,-2 0-1,0 2 8,4-3 0,-1 1 0,-1 1 0,1-1 0,0-1 0,3-2-56,-8 4 0,2-1 1,2-2-1,0 0 1,0 0-1,0-1 1,0 1-1,-2 1 1,-1 2 57,2-2 0,-1 2 0,-1 0 0,0 0 0,-1 1 0,-1 0 1,1-1-23,3-3 1,0-1-1,0 0 1,-2 0-1,0 2 1,-3 0 11,4 0 1,-3 1-1,-1 0 1,4-3 24,-3 1 1,2-2 0,2-1 0,1-1 0,0-1 0,1 0 8,-6 4 0,0 0 0,1 0 1,0-1-1,2 0 0,-1-1 0,1-1 1,1 0-4,-4 2 1,2-2 0,0 0 0,0 0 0,1-1 0,0-1 0,0 1 0,0-1 0,-1 1 0,0 0-15,-1 0 0,1 0 0,-1-1 1,1 0-1,-1 0 0,-1 1 1,1 0-1,-2 0 0,-1 1 0,0 1 6,4-5 0,-2 2 0,-1 1 0,0 0 0,-1 0 0,1-1 0,0-1 22,-2 2 1,0-1-1,1-1 1,0 0 0,0 0-1,-1 0 1,-2 0-1,0 1 62,3-4 1,-3 1 0,0 1 0,0-1 0,0-1 0,1-2-40,-3 5 0,0-2 0,1 0 0,1-1 0,-1 0 0,1-1 0,-1 0 0,1 0-15,-3 2 0,1-1 0,1-1 0,-1 0 0,0-1 0,0 2 0,-2 0 0,0 1 0,-2 1-15,4-4 0,-3 2 0,0 0 0,-1 2 0,0-2 0,1-1-15,3-5 0,2-2 0,0-1 0,-1 1 0,-3 3 0,-4 5 0,-3 1 0,-4 5 0,3-5-36,2-2 0,4-5 0,1-3 0,0 1 0,-4 1 223,-2-2 1,-2 2 0,-1 0 0,1-4-143,-3 8 0,0-2 0,0-1 0,0 0 0,0-1 0,-2 0-15,-1 2 0,0 0 0,-1-1 0,-1 0 0,-1 1 0,-1-1-12,0-7 0,-1-1 0,-2 1 0,-2 0 0,-1 1-36,-3 3 0,-2 0 0,-2 1 0,0 1 0,1 3-105,-1-10 0,0 3 1,-3 3 122,-3 4 0,-3 2 0,-1 4-45,-1 3 0,-4 1 128,-4-1 0,-3-2 1,0 2-84,-5-4 0,-1 2-30,4 4 0,-1 0 0,1 4 30,1 7 0,1 4 0,2 0 0,-1-1-45,-14-4 0,-3 1 7,10 5 1,-1 2 0,0 0 37,-12-4 0,-1 2 0,11 3 0,0 1 0,2 1 0,-1 1 0,2 0-45,-4 0 0,-1 0 45,-1-1 0,-2 1 90,-1 3 0,-3-1-90,4 1 0,-2-1 0,1 1 30,7 2 0,2 1 0,-1-1 60,-9-2 0,-1-2 0,0 2-30,-4 2 0,-1 1 0,2 0-60,10-2 0,1 0 0,-2 0 0,-10 1 0,-3 1 0,1 1 89,0 2 1,-1 1 0,3 0-60,9-1 0,1-1 0,-2 1-140,0 1 1,-4 0 0,1 1 0,3 0 139,3 1 0,1 0 0,0 0-60,-5-2 0,-1 0 0,-1 2 75,4 2 0,-1 2 0,-1 1 0,-2 0-45,4-3 0,-1 0 0,-2-1 0,1 1 0,1 1-23,-8 3 1,1 0-1,-1 2 1,1-1 22,0 0 0,-1 0 0,0 0 0,1 2-90,2 0 0,0 2 0,0 1 0,-5 3-83,14-4 1,-3 0 0,-1 2 0,-2 1 0,-1 1 0,0 1 0,-1 0 0,-1 1 73,7-2 1,-2 0 0,1 1 0,-2 0 0,0 1 0,0 1 0,-1 0 0,0 1 0,-1 0 0,1 0 0,-2 1 86,5-3 1,-2 2 0,0 0 0,-1 0 0,0 1 0,0 0 0,-1 1-1,0-1 1,1 1 0,0-1 0,1 0 0,1 0 0,1-1 0,0 0 11,-5 4 0,1-1 0,0 0 0,2 0 0,0-1 0,0 1 0,1-1 0,1 1 0,-1-1 0,1 1 0,-3 1 0,0 2 0,0-1 0,1 1 0,0-1 0,2 0 0,1-2 0,2-1 0,3-1 0,-1 0 0,0 0 0,1 0 0,-1 0 0,1 1 0</inkml:trace>
  <inkml:trace contextRef="#ctx0" brushRef="#br0" timeOffset="3068">26330 4165 7533,'-7'-26'-450,"-4"2"450,10 17 180,-5-4-180,6 10 270,-5-10-180,3 9 179,-14-3-269,13-1 360,-19 5-270,14-5 180,-27 1-180,19 4 90,-30-10-90,24 9-1729,-6-1 1,-2 1 843,-6 2 1273,-5-1 0,-4 2-523,8 4 0,1 1 90,-2-3 0,-2 2-15,5 3 0,-2 2 0,0 1 60,-8 4 0,-2 2-172,14-6 0,-3 2 0,-1 0 1,1-1 111,-7 3 0,0 1 0,2-1 0,9-3 0,1 0 0,-1 1 30,-7 3 0,-2 1 0,1 1-113,9-3 1,1 0 0,-2 1 97,0 2 0,-3 2 0,0 1 0,1 0-23,1 1 1,0 1-1,1 0 1,1 2 532,0 0 0,1 1 0,1 1 0,0 1-555,0 1 0,1 2 0,1 1 0,0 0 0,-1 0 0,2 0 0,-1 1 0,3 1 22,2-1 1,1 1 0,1 0-1,0 1-22,1-1 0,0 0 0,1 0 0,1 0-56,-2 11 1,3 1 0,2 0 115,1-1 0,3 0 0,1 1-30,1 3 0,2 1 0,2-2-30,1-4 0,1-1 0,1-1 0,0-7 0,1 0 0,1 0-30,3 6 0,2 0 0,1-1 0,-1-5 0,0-1 0,3 1 7,2 0 1,3 1-1,0 1 1,0-1 52,3 10 0,-1-1 0,4 0 0,4-3 0,3 0 0,0-2 0,-3-3 0,-1-2 0,1-1-30,4 2 0,1-2 30,-1-5 0,2 0 0,-2-2-30,3 2 0,0-2 0,3 1 0,2 2-30,-5-6 0,2 1 0,-1-2-60,4 2 0,3-1 30,0-2 0,5 2 0,0-2 30,1-1 0,1-3 0,0-2-690,0-3 0,2-3 1,-3-1 749,-9 0 0,0-1 0,1-1 0,11-3 0,3-3 0,-1 1-581,-11 0 0,-2 0 0,1-1 611,2 0 0,1-1 0,1-1-392,7 0 0,1-2 0,-6 2 376,-14 0 1,1 0-67,5-2 1,6-3 0,3-1 0,-3 1-9,3 0 0,-2 0 1,3-2 11,-9 0 0,2-2 0,2 0 0,0 0 0,-1-1 243,9-1 1,-1 0 0,0-1 0,-1-1-226,-5 0 0,0-2 0,-1-1 0,-3 2 0,2 0 0,-3 1 0,0-2 0,7-5 0,-1-1 0,-5 1 45,-8 4 0,0-1-45,1-2 0,5-3 0,1-2 0,-2 0 0,3-4 0,-2 0 0,1-4 0,-7 7 0,0-2 0,1-1 0,-1-1 0,-2 1 0,2-3 0,-2 0 0,-2 0 0,-1 1 0,3-5 0,-2 1 0,-1-1-30,-4-1 0,-1-1 0,-4 3 30,-3 7 0,-2-2-30,4-8 0,2-6 0,-4 5 30,-4 10 0,-2-1-30,2-14 0,2-6 0,-2 1 120,-4 12 0,-1 2 0,0 0-90,1-3 0,0 0 0,-2-2 45,-2 2 0,-2-1 0,-1-1 0,-2 3 445,-4-4 1,-2 3 0,-2-3-514,1-3 1,-1-3-1,-1-1 1,-2 2-46,-1 5 1,-2 0-1,0 2 1,1 2 7,-2-5 0,0 3 0,-1 0 30,-3-3 0,-2 0 0,3 5-15,4 8 0,0 0-23,-3-2 1,-3-5 0,-2 0-1,0 1-22,-5-3 0,-1 1 0,-2-1-301,1 4 0,-3-2 0,0 0 0,1 3 601,-1-2 0,1 2 0,-2 2-8,2 8 0,-3 2 1,0 1-1,5 3-85,0-2 0,-2 2-81,0 4 0,-6-1 0,-4 1 0,-1 0 0,2 3-54,4 2 0,0 1 0,-1 2 0,-1 0 0,-3 1 59,2-1 0,-3 1 1,-2 0-1,-1 1 0,0 1 1,-1 0-1,1 2-41,3 2 0,0 0 0,0 2 0,0 0 0,-1 1 0,1 1 0,0 0 0,1 1-67,-5 1 1,-1 1-1,1 1 1,1 1-1,0 0 1,2 0-1,1 1 1,1 0-1,1 0 1,1 1-1,2 1 1,1-1-1,1 1 1,-7 6-1,1-1 1,-1 0-1,1 1 1</inkml:trace>
  <inkml:trace contextRef="#ctx0" brushRef="#br0" timeOffset="5117">23925 4784 7533,'0'-38'719,"5"2"-629,-3 22 360,3-8-360,-5 19 180,-5-19-180,-13 3-90,-3-2 0,-15-7 90,-6 8-1729,6 5 1,-2 0 1355,9 2 1,-3 0 192,-9-1 0,-5 0 0,6 0-72,9 1 1,0-1 138,-4 1 1,-7-1-1,0 0 1,6 3-167,2-1 0,-1 0 166,-5-2 1,-8-3 0,0 0-1,7 3-297,2 5 0,0-1 320,1-1 0,-6-3 0,-3-2 0,3 2 0,6 2-45,-6-1 0,0 1 27,3 0 0,-8-3 0,-3 0 0,2 1 0,8 1 601,7 2 1,5 2-1,-6-2-598,0 1 0,-7-2 0,-3 0 0,0-1 0,3 2 1,5 1-257,-1-1 0,4 2 0,-5-2 271,-1 1 0,-7-2 0,-3 0 0,-1-1 0,4 2 0,7 0-439,-3 1 0,6 0 0,-4 0 454,3 1 0,-4-1 0,-2 0 0,-1 0 0,3 0 0,5 1-475,-6-1 0,5 1 1,-2 1 436,1 0 1,-1 1-1,-1-1 1,-3 0 58,-2 1 0,-3-2 0,-2 1 0,2 0 0,4 0-36,5 2 0,3 1 0,0-1 0,-5 0 12,3 0 1,-6-1 0,-2 0 0,-1 0 0,1 0 0,2 0-1,5 1-244,-3 0 1,4 1 0,1 1 0,-2-1 284,2 0 1,0 0 0,-2 1 0,-1-1 0,-2 0-146,-2 0 0,-2 0 0,-2 0 0,1 0 0,1 1 0,4-1 92,-2 1 0,6 0 0,-2 0 0,-7 0-15,10 0 0,-6 1 1,-3-1-1,-2-1 1,-2 1-1,2 0 0,1 0 1,4 1-1,5-1-8,-11 0 1,8 1 0,-1 0-1,-7 0 43,9 1 0,-5 0 0,-4 0 0,-2 0 0,-1 0 0,1 0 0,1 0 0,5 0 0,4 0-65,-10-1 0,7-1 0,0 1 0,-7 0 45,14 2 0,-4 0 0,-3 0 0,-3 1 0,-1-1 0,1 1 0,0-1 0,3 1 0,2-1 0,5 0 0,-5 0 0,5 0 0,3 0 0,-3 0 0,-5 0 0,2 1 0,-5-1 0,-4 1 0,-2 0 0,0 0 0,1 1 0,1-1 0,4 0 0,5 0 0,-12 0 0,7 0 0,1 0 0,-7 0 0,12 0 0,-5 0 0,-3 0 0,-1 0 0,0 0 0,2 0 0,3 0 0,4 0 0,-7 0 0,6 0 0,1 0 0,-3 0 17,0 1 0,-2 0 0,-2 0 0,1 0 0,1 0-17,1 1 0,0-1 0,0 0 0,1 1 0,2-1 0,-2 2 0,2 1 0,0-1 0,-2 0 0,0-2 0,-1 1 0,-2-1 0,1 0 0,0 1 18,3 1 0,0 0 0,1 1 0,0-1 0,2 0 4,-3 0 1,1-2-1,1 1 1,-1 0 73,3 1 1,-1 1 0,-1 0 0,0 0 0,-2-1-67,0 1 0,-4 0 0,0 0 0,1 0 0,1 0 0,3 0-30,-1-1 0,4 1 0,-1-1 0,-6 2 11,6-1 0,-5 1 0,-4 1 1,-1 0-1,0 1 0,2-1 0,3 0 1,6-1 10,-2 1 1,5 0-1,1-1 1,-5 2-11,0-1 1,-6 1 0,-3 1 0,0 0 0,0 0 0,4 0 0,6-1-13,-8 2 0,7 0 0,-6 1 29,4-2 1,-5 2 0,-4 0 0,2 1 0,2-2 0,7 1-30,0-1 0,5 1 0,-4 1 0,-2 0 0,-5 3 0,-4 0 0,0 2 0,1-1 0,5 0 0,-3 3 0,3 0 0,2 0 0,-4 1 0,1-1 0,-2 0 0,-2 0 0,3 0 0,4 0 0,-7 3 0,5 0 0,0-1 30,2-2 0,0 0 0,6-3 1471,-11 1-1276,13-4 0,4-1 1636,12-5-1861,12-6 1139,6 0-1319,0 0 3212,6 0-3661,17 0-2648,5-11 2892,9 3-704,-13-6 0,-1-1 999,0 0-624,8-2 1,0-1 713,-6-2 54,1 5 0,7-1 0,-1 0 260,10-9 1,1-1-165,-2 4 0,2-2 0,-1 1 60,-5 0 0,-1 0 0,-2 0 59,6-3 1,-5 1 1824,1-5-1915,-31 19 1650,-12 16-1829,0 2 0,2 6 3276,5 10-2919,5 9 3,-2-8 0,1 1-270,2 1 0,1-1-180,-1 14 90,0-13 0,-1-1 270,2-2-270,0 13 359,-1-18-89,-12-11-360,-6-7 180,-2-2 0,-9-8-405,1 1 1,-3 0-1036,-13-5 1,-6 2 1349,1 2 0,-4 1 0,1 1 0,9 3 0,1 1 0,0 1 0,-3 3 0,0 1 0,0-1 0</inkml:trace>
  <inkml:trace contextRef="#ctx0" brushRef="#br0" timeOffset="6103">17354 4350 7533,'-5'-37'1349,"-2"6"-989,0 6 539,-4 7-719,10 11 450,-5 2-450,6 5-90,0 5-90,0 7 90,0 8-1,0 16 1,0 8-210,0-9 0,0 1 1,0 3 106,0-2 0,0 1 1,0 2-1,0-2 253,2 8 0,0-1 0,0-4 254,-3 3 1,3-19 225,9-38-900,-8-26 0,-4-15 30,2 8 0,1-3 1,0-2-402,-1 5 1,-2-1 0,1-1 0,0 3 160,0-5 1,0 2-1,0 3 270,0 7 0,0 3 0,0 4 570,0-14-540,0 38 270,11 23 180,-8 7-46,14 16 1,4 8-105,-9-12 0,-2 1 0,3 2-534,2-2 1,2 1 0,1 1 0,-1-3 413,1 4 0,0-2 0,-1-3-45,5 8 0,-2-8 134,-2-11 271,-7-21 775,-4-25-1764,0-12 449,-1-9 90,-6 8-180,0-5-90,2 17 0,1-3-120,2-4 0,1-5 1,1 1 89,3 0 0,0-1 0,2 2 906,4-10 0,1 3-696,-2 8 1,0 9 538,3 19 271,11 43-1141,-12-6 691,-2 13 0,-1 4-1653,-10-18 0,-2 0 1473,4 8 0,-1 6 67,-2-7 1,-1 4-1,-1 2 1,0-2-289,1 0 0,0-2 1,0 1-1,-1 2 1,0 5-1,-1 3 0,0-1 1,-1-2-1,0-10 1,-1 0-1,0 0 1,0 1-1</inkml:trace>
  <inkml:trace contextRef="#ctx0" brushRef="#br1" timeOffset="12898">930 6619 13760,'-7'-21'-2994,"2"-6"3443,-6 24 176,-3-8-649,-11 27 1116,0 5-765,12 22-674,1-10 220,24 3 141,18-28 151,-5-14 1,1-6 40,4-8 0,-3-6 102,-1-4 1,-8-3-496,-10 6 1,-9 3-424,-31 5 692,7 27 1,-2 9 247,0 6 1,4 6 104,3 2 1,9 1-243,22 12-837,28-31 570,-13-19 1,0-7 215,1-9 1,-5-6-42,-11-1 0,-8 0-505,-22-16-105,-4 26 1,-5 9 449,1 17 0,2 8 277,3 0 0,7 4 742,20 27-848,34-16-691,2-35 464,-10-22 168,-49-6 70,-28 19 1,-1 23 0,24 6 0,-1 1 0</inkml:trace>
  <inkml:trace contextRef="#ctx0" brushRef="#br1" timeOffset="13750">719 5503 12773,'-31'-33'-404,"0"10"432,1 50 486,13-3 0,2 5-665,0 15 0,4 5 162,4-15 1,2 0-1,5-1-113,12 11 0,10-5 26,12-9 1,8-11 49,-6-17 1,3-8-1,0-6 95,5-9 0,-1-7 0,-5-5 77,-12 4 0,-2-4 0,-4-2 0,-6-1-443,-4-13 1,-8-2 0,-11 5-209,-11 6 1,-10 5 0,-4 8 209,-3 12 0,-5 7 0,2 6 0,1 4 0,0 4 0,5 5 1,-1 20-1,0-1 0</inkml:trace>
  <inkml:trace contextRef="#ctx0" brushRef="#br1" timeOffset="15837">496 4896 14472,'-44'-13'116,"18"7"-281,9 0 383,39 1 49,1 1 1,4 1-238,3-1 1,4 0 0,1-1-314,7-1 1,2 0-1,2 0 290,-5 3 0,1-1 0,0 1 0,0 0-68,-3-1 0,-1-1 1,0 0-1,0 1 114,7-2 1,0 1 0,-5-2 250,-1-3 1,-9-5-291,-14-22-443,-32 17 1,-10 1-50,0-3 1,-2 2 59,-4 6 0,2 1-438,-7-10 1005,19 11-838,18 5 132,7 7 386,0 12 722,-2 13-137,-16 1-240,3 10-293,-5-10 152,8-7-271,21-13-97,5-35 106,-8 7 1,0-1-96,1-7 1,-4 2-760,-9-5 1050,3 17 0,-15 40 0,4 2 0</inkml:trace>
  <inkml:trace contextRef="#ctx0" brushRef="#br1" timeOffset="17198">1202 6569 12905,'-32'0'-719,"13"0"-2558,-3 0 1253,19 0 3703,-13 0-1409,14 0 1039,-3-6-1694,5 5-85,5-10 291,2 10-331,11-4 599,-10 5-89,14 0 0,-8 0 0,11 0 0</inkml:trace>
  <inkml:trace contextRef="#ctx0" brushRef="#br1" timeOffset="17383">1549 6532 11599,'24'-33'120,"7"4"-1759,-6 21 1,0 4 12,15-3 1139,-8 3 1,-1 2 447,5 2-55,-9 1 1,0-2 0,10-4 0,0-2 0</inkml:trace>
  <inkml:trace contextRef="#ctx0" brushRef="#br1" timeOffset="17517">2145 6445 10515,'27'-5'532,"6"3"-3809,-19-9 312,0 4 1357,8-5 1491,-14 5-1413,27-4 1371,-19 10 89,24-5 0,-14 1 0,11-2 0</inkml:trace>
  <inkml:trace contextRef="#ctx0" brushRef="#br0" timeOffset="17648">2678 6371 7533,'32'-21'719,"-8"-1"-1438,11 21 449,-19-5-277,16 6 1,4 0 0,2-5 0,-2 1 0,0 1 0</inkml:trace>
  <inkml:trace contextRef="#ctx0" brushRef="#br0" timeOffset="17802">3359 6333 7533,'29'-20'-450,"-4"10"0,5 3-19,11 3 1,1 3 0,-5 0 0,-1 0 0,-1-1 0,0-1 0</inkml:trace>
  <inkml:trace contextRef="#ctx0" brushRef="#br0" timeOffset="18883">3929 6259 7173,'38'-19'1349,"-7"1"-1439,0 11-3187,5 2 0,-9 5 2338,-1-1 0,1 2 939,7 4 0,-2-4 0,1 0 0,3 4 0,3-4 0,1-2 0,5 1 0,-14-5 0,-2-1 830,-4 4 225,-8-15-696,-11 10 1428,12-5-2506,24 5-46,-9 3 0,3 2 360,5 2 1,2 0 269,-6 0 0,1 0-135,10 0 0,-3 0 270,-6 0 0,2 0 0,-2 0 0,-5 0 0,3 0 270,3 0 90,-18-5 2178,9 3-1908,3-9 2646,-1 4-3083,-1 1 0,2 0-328,4-1 0,0 2-1504,1 1 1,-1 1 1265,-6-3 1,-2 1 237,3 4 0,-2 0-45,4-4 810,8 5-270,-25 0-90,-12 0 269,-6 0 2737,0 0-2710,-6-6-386,5 5 90,-5-10-270,1 9-180,-2-3 270,0 5-180,-10-6-90,-2 0 180,-13-1 360,1-4-180,6 9-3302,2-9 3302,9 4 359,-15-11 181,8 5-270,-4-11-91,13 11-179,6 0-90,6 8 3186,0 5-3160,0 0-116,0 16 90,-5 16-90,-1-3 0,0 4 0,-4 7 0,0 1 180,0-2 0,1-1-90,2-5 0,2-4-2942,-1 1 2852,6-19 809,6-22-899,6-2-180,-4-6-90,9-5-2178,-10 5 2089,-1 5 1907,11-3-1548,-3 16-2088,16-10 2178,-9 10-1337,19-10 1337,-18 4-450,25-6 450,-31 6-66,12-3 1,-21 8 0,5-3 0</inkml:trace>
  <inkml:trace contextRef="#ctx0" brushRef="#br0" timeOffset="19832">2616 5392 7533,'-26'-26'-90,"8"2"1259,12 1-359,6 2-541,0 2 631,0-3-630,6 13 180,6-3-450,2 1 179,4 10-448,0-5 269,-4 6-270,20 17 270,-17-8-90,17 15 0,-9 5-3187,1-7 2892,-1 19 295,4-4-22,-19-13 1,0 2 111,6-1 0,-1 1 270,-1 18-90,-3-8 180,-6-12-91,-4-4-269,5-8 720,-12-6-450,0-12 359,-12-23-539,9 0 45,1 1 0,0-3 1250,6 1 1,2-2-1791,-2-6 0,-1 0-1019,2 6 1,2 0 1018,0 0 0,3-1-45,9-6 1,3 1 20,-3 11 0,3 1 39,7-2 1,4-1-1,-1 5-144,-5 9 0,2 3 534,9-2 0,0 4 0,11 10 0,1 7 0</inkml:trace>
  <inkml:trace contextRef="#ctx0" brushRef="#br1" timeOffset="20400">2752 4722 9014,'-2'-33'-259,"-1"-1"0,4 4 1,-4 9 349,-13 21-141,8 1 311,-16 21-170,16-12 81,-9 19-3449,5 12 2429,-2-11 1632,2 4 0,1 1-427,3 7-117,-9 2-1,16-15 60,-5-23 418,12-11-605,0-9-15,6-8 0,0-2-92,3-12-47,-3 4 0,-1-1-2215,2-7 2163,-1-8-32,-1 13 0,2 0 67,-4 5 0,2 3-91,3 0 1,3 9-370,8 26-216,-6 28 728,-8-5 1,1 7-1,-1-4 1,0-3-1,0-1 1,1 3-1,0 1 1,0-1-1</inkml:trace>
  <inkml:trace contextRef="#ctx0" brushRef="#br0" timeOffset="26999">5851 6210 7533,'-14'0'0,"-2"0"-90,9 0 180,0-6 539,-4 5 1,9-5 0,-3 6-181,16 0-89,-3 6-270,5 6 0,3 13 180,-2-4-90,11-3-270,5-40-90,-4-18 90,-14 6 0,-4-1 90,-6 5 0,-4 2-3212,-18-9 3212,-6 26 0,1 18 180,2 10-90,9 8 90,-4 7-90,6 0 0,5-2 3186,7-5-2801,7-6-385,11-7 0,1-1-90,6-9 90,0-2 0,-6-7-270,-1 0 270,-6-9-270,1 7 180,-1-14-90,-5 4 90,-2-23 90,-27 2 0,-11 7 45,6 26 0,-2 9-45,4 10 0,4 7 45,2 6 0,8 1 0,15 1 0,8-3 0,9-7 0,4-7-46,7-10 1,1-7 0,0-9 0,-4-7-45,-7-6 0,-7-4-45,-8 4 0,-7 0-180,-9 2 1,-7 5 89,-24 2 179,14 25 1,2 8 90,-2 27-90,20-14 0,7-1 180,29 7-270,-7-16 45,6-25 0,-1-9 135,-5-6-45,-6 2 0,-3-4-135,-3-16 90,-22 3-180,-9 7-630,-22 14-919,16 21 1,1 5 6,1 1 1,2 3 1631,5 8 0,4 3 0,-4 21 0,14-19 0,0 0 0</inkml:trace>
  <inkml:trace contextRef="#ctx0" brushRef="#br0" timeOffset="33382">6273 4797 7533,'-25'29'0,"11"-4"0,3 5 0,3 8 0,2 1 0,2-7 0,3 2 0,2 16 0,5-3-1197,6-8 1197,-4 5 0,2-1 0,9-2 0,-9-12 0,-1 2-90,5 1 0,1 2 0,1 5 0,0 4 90,-1-5 0,2 4 0,0 0 0,0-2-389,1-2 0,0-2 1,1 4 373,-1-4 0,1 5 0,1 2 0,1 0 0,-1-2 0,-2-4-241,4 6 0,-1-5 0,2 6 256,-3-8 0,2 4 0,1 3 0,2 2 0,-1-2 0,-2-2 0,-2-5-520,0 0 0,-3-4 1,0-1-1,4 5 520,0-3 0,3 4 0,2 2 0,1 1 0,0-2 0,-2-2 0,-2-6-458,6 8 1,-2-7 0,3 2 479,1 1 1,3 2-1,1-2 1,1-3-1,-1-6 1,1-3-1,1-2 1,-1-3-250,4 0 0,0-3 0,2-1 248,-2 1 1,2 1 0,1-2 0,0-4-44,1-6 0,0-4 0,0-2 1,-1 0 21,-4 1 0,-1-1 0,0-1 0,0-1 0,7-2 0,0-1 0,1-2 0,0-2 0,-2-1 0,1-2 0,0-2 0,-1 1 0,-3 0 0,0 0 0,-3 1 0,-1-1 0,3 0 0,3-2 0,0 0 0,-1 0 0,1 0 0,0 0 0</inkml:trace>
  <inkml:trace contextRef="#ctx0" brushRef="#br1" timeOffset="34199">4885 7461 7889,'-13'7'159,"1"-1"-61,-1 5-274,6-8 125,2 13 16,16-9-79,3 6 6,5-1 63,21-5 51,-12-2-425,21-5 509,-17-2 0,0-1-1702,-8 0 0,1-1 1657,13-4 0,2-2 0,2-5 0,0 0-1123,-3 1 1,2 0 1106,-10 1 1,2-1 0,1 0-310,7-2 1,1 0-1,-1 0 280,-10 1 0,-2-1 0,2 0 0,9-4 0,2 0 0,1-1 22,-9 4 1,1-1-1,0-1 1,-3 2-331,2-2 0,-2 1 0,2 0 353,-1 0 0,3 1 0,1-1 0,-2-1-23,0-1 1,0-1-1,0 0 1,-2 0-4,7-1 0,-1 1 0,4-4 26,-8 1 0,5-4 0,1-3 0,1 1 0,-3 0 0,-2 5-23,-1 0 1,-2 4-1,-2-1 1,3-3-23,3-3 0,1-4 0,1-1 0,-1 0 0,-1 2 0,-5 5 0,0 1 0,-2 1 0,1-1 0,0-1-56,2-4 0,0-1 0,1-1 1,0-1-1,1 0 41,0 2 0,1-2 0,1 1 0,1-1 0,-2 0 0,-1 1-3,2-3 0,-2 1 0,-1-1 0,0 1 0,0 1 18,-3 3 0,0 2 0,-1-1 0,0 0 0,0-1-108,1-2 0,0-2 0,-1 0 0,-1 0 0,0 3 40,-1 0 1,0 3 0,-1-1-1,1-2 64,0 0 0,-1-2 0,1-1 0,1-1 1,-1 2 3,1 0 0,1 0 0,-1 0 0,0 1 0,-2 0 0,0 0 0,-1 0 0,0 0 0,1-1 0,1 1 0,0-1 0,-1 1 0,1 0 0,0 0 0</inkml:trace>
  <inkml:trace contextRef="#ctx0" brushRef="#br0" timeOffset="35398">26144 4636 7533,'-26'-20'0,"2"2"0,1 1 0,8 8 539,-20-7-449,20 14-270,-25 13 270,18-1-135,-4 16 0,0 4-3232,2-3 3309,4 0 1,0 4 57,8-2 0,-1 1-475,-2-4 0,-1 3 407,3 5 1,-1 7 0,0 1-1,1-4 8,-1-5 0,1-3 0,-1 5-346,1 3 1,0 6-1,-1 4 1,1 1-1,1-3 1,1-6 345,-1 4 0,2-6 0,0 5-209,2-4 1,-2 4 0,2 1 0,0-1 0,2-3 148,2 7 0,2-3 0,3-1-30,1-7 0,2 0 0,1-1 60,-2 4 0,0 0 0,5-2-60,6-5 0,5-2 1,0-3-31,1 2 0,3-3 45,8 8 0,4-3 0,6-8 0,0-4-367,-9-1 1,0-2 394,11-2 0,3-4 38,-10-4 0,0-2 1,-1-3-1,4-2 0,0-3 1,-1 2-1,-1-1 0,1 1 1</inkml:trace>
  <inkml:trace contextRef="#ctx0" brushRef="#br0" timeOffset="35849">24941 5739 7533,'-23'-21'329,"-1"0"1,5-1 0,4 6-240,10 15 90,5 1 0,0 6-360,0 7 90,0 16 0,5-13 90,8 24 0,6-19 90,0 3-90,20 5-3277,-10-13 2834,-6-2 1,3 0 397,8-3 1,2-2-616,-8-2 1,0 0 659,17-1 0,5-1-443,-8-3 1,2-2 0,1-2 464,-3-3 1,2-2-1,1-1 1,2 0-95,-1 1 0,2 0 0,1-1 0,0-1 0,-2 0-150,-6 0 1,-1-2-1,0 1 1,-1-1 0,0 0 114,8-2 0,0-1 0,-1 1 0,-1-1 107,-2 1 0,0-1 0,-1 1 0,-2-1 0,3-1 0,-3 0 0,1-2 0,-2 2 0,-1 0 0,1 0 0,0 0 0</inkml:trace>
  <inkml:trace contextRef="#ctx0" brushRef="#br0" timeOffset="41381">6719 9767 7533,'-7'-8'0,"2"-3"-540,-1 4 1709,5 1-449,-10 28-271,7 3 1,1 6-300,-1 2 0,-1 3 0,1 1-169,2 4 1,0 2-1,0 0-11,-1 1 0,1 0 0,1-1-330,2-6 0,1-1 1,1-3 359,-1 0 0,2-3 0,9 10 0,-1-28 0</inkml:trace>
  <inkml:trace contextRef="#ctx0" brushRef="#br0" timeOffset="41899">6991 10089 7533,'-13'-14'2338,"-3"3"-1888,14 22-360,2-3 90,18 4-180,8-12 0,5-18-180,-12-8 90,-8-5 90,-22 6 180,-2 34-180,-1 14 270,8 15 90,30-13-180,3-31-91,-7-10 1,-3-5-180,-3-20-269,-26-2-1080,-16 42 1439,2 16 0,10 11 0,16-3 0</inkml:trace>
  <inkml:trace contextRef="#ctx0" brushRef="#br0" timeOffset="43081">8355 9271 7533,'-26'-40'2069,"3"23"-1980,16 58 136,3 4 0,2 9-293,3-16 1,2 4 0,1 2-1,-1 0-278,1 3 0,1 1 0,0 0 0,1 0 211,0-2 0,2-1 0,0-1 1,1-3-706,3 0 1,1-3-1,-1-6 840,1-1 0,1-9 0,9-11 0,-11-11 0</inkml:trace>
  <inkml:trace contextRef="#ctx0" brushRef="#br0" timeOffset="43281">8144 9741 7533,'-30'-6'0,"0"0"0,12-12 0,42 2 0,19 2 0,-4 3 0,4 3 0,2-1-298,-4 1 0,3 0 0,0 0 0,-3 2 0,0 1 0,-1 1 0,-1 1 0,-5 1 1,0 0-1,1 0 0</inkml:trace>
  <inkml:trace contextRef="#ctx0" brushRef="#br0" timeOffset="43699">8789 9679 7623,'20'-34'593,"-1"1"1,0-1 0,-4 1-1,-3-1 1,-7 5-774,-23-18-45,-9 35 0,-4 12 315,-3 23 0,2 14 0,10-6 0,2 5 0,7 0 30,7 3 0,6 0 0,4-1 60,11 9 0,9-8-90,10-17 0,2-13-1,-4-19 1,-4-11-45,-4-5 0,-7-7-180,-16-10 1,-8-1-46,1 13 0,-3 3-90,-16-13 360,13 74 135,15-4 0,5 3-540,5 13 0,6-1-630,11-6 1,7-7 475,1-15 1,1-7 0,-6-8 0,-2-5 0,-5-9 0,1 1 0</inkml:trace>
  <inkml:trace contextRef="#ctx0" brushRef="#br0" timeOffset="44383">9210 9184 7533,'0'2'1638,"2"17"0,1 12-1201,1 2 0,0 6 0,1 3-940,0 1 1,1 4 0,1 1 0,0-2 254,-1-5 1,1-1 0,0-1 0,-1-1-53,1 10 0,0-3 0,-2-9 331,1-5-571,-13-77 510,3 13 0,2-5 0,1-2-390,4-7 0,2-2 1,3 0 234,1 11 1,1-2 0,2 2-1,2 3 185,5-2 0,3 3 0,1 7 315,8 5 0,-4 15-45,-9 35 0,-11 13-1,-10-8 1,-6 3 0,-4 0 236,-3 4 1,-4 1 0,-2-4-207,0-9 0,-3-3 0,2-2-390,-1 0 0,3-5 90,-7-7 0,28-11-90,6 0 537,28 0-852,-4 0 1,3 0 134,-1 0 0,2 1 0,1-2 210,2-1 0,2-1 0,-2-3 180,-2-3 0,-1-1 0,-2-1-1759,2-3 1,-5-1 1660,-6-2 0,-6-2 208,-10-15 40,-7-16 44,-9 23 1,-6 1 0,-2-1 0,-4 10 225,-25 33-271,15 10-294,20 0 0,5 2 340,4-2 0,4 0-1,8 6 1,2-1-225,-5-5 0,3-2-315,20 9 0,9-10 225,4-26 0,2-8 0,-6 10 0,-1-3 0,5-14 0,1 0 0</inkml:trace>
  <inkml:trace contextRef="#ctx0" brushRef="#br0" timeOffset="45248">10958 9234 7533,'-7'-44'2428,"2"-4"-1078,10 20-1440,2 5-360,5 28 360,6 3-180,-4 11 630,-2-13 90,-1 0-91,-4-17-359,0-3-90,-1-11-269,-12 6 89,5 12-90,6 30 360,6 3 0,3 5-30,-2 0 0,1 2 0,1 2-86,1 4 1,0 1 0,-1 1 115,-4 0 0,-1-1 0,-2-2 180,1 4 0,-5-7-1,-10-6-269,13-46 1,3-14 29,-1 1 0,1-4 0,2-2 15,2 1 0,3-1 0,0-1 0,1 0-374,-1 0 1,0 0 0,-1 0 0,1 3 418,2-3 0,-1 3 0,-1 2 0,0 0 0,-2 7 0,-3 14 0</inkml:trace>
  <inkml:trace contextRef="#ctx0" brushRef="#br0" timeOffset="46133">11764 9383 7533,'10'-34'472,"1"0"0,0 0 0,0-16 1,-9 4-518,-10 16 0,-7 7 90,-9 6 0,-4 9-135,-11 22 0,2 14 210,13-3 0,2 6 0,4 2 89,5 4 1,3 3 0,7-1 30,6-3 0,5-1 0,6-5-60,20 1 0,8-13-270,3-20 0,1-14 90,-5-12 0,-6-9 0,-17 8 0,-4-4 0,-5 0-225,-9-9 0,-6 2-180,4 6 0,-5 13 46,-11 25 449,29 41 89,2-9 1,6 0 90,7-2 0,4-5 0,-1-12 0,0-9-135,-2-16 0,-4-9-46,-8-9 1,-6-6-90,-1-6 0,-5 0-450,-2 8 1,-2 3-1,1-4 90,11 50 315,4 4 0,1 4 0,-3-2 1,3-1 44,11 4 0,4-4 269,-3-12 1,0-5-270,15 0 360,-10-15 0,-4-8-91,-16-6 1,-4-6 225,5-12 0,-3-2-315,-10 11 0,-2 2-630,-8-18-270,2 86 585,13 3 1,6 11 187,-4-18 1,2 5 0,1 3 0,-1 1 0,1 1-354,-2-5 1,0 1 0,1 2 0,-1 0 0,1 1 0,-1 0 0,0 0 299,0 2 0,1 0 0,-1 1 0,0 0 0,-1 0 0,-1 0 0,-1-1-45,-1 5 0,-1 0 0,-1 0 0,-2-1 0,-2-3 0,-3-2 217,-4 6 0,-3-2 0,-5-5 0,-6-9 8,-9-7 0,-8-9 0,1-12-90,-4-17 0,0-13 0,4-6-180,11 0 0,2-6 0,3-2 0,3-2-141,2-2 0,4-3 0,3 0 1,1 1-1,3-3 0,2 0 0,3 3 1,4 8-1,-1 1 0,0-1 0</inkml:trace>
  <inkml:trace contextRef="#ctx0" brushRef="#br0" timeOffset="46986">13425 9408 7533,'-21'0'3238,"5"-6"-2519,32-17-359,5-10-810,5-1 135,-8 2 1,-2-3-46,-2 5 0,-1-1 90,0-4 1,0-1 179,-4 4 0,0 5-630,2 7 1080,-4 43-90,5 8 0,5 6 29,-4-5 1,1 1 0,3 0 0,5 3 0,2-1 0,4-5-181,0-8 1,2-4 0,0-8-165,10-10 0,-3-12-135,-5-13 1,-8-9-181,-12-6 0,-6-3 45,-5 7 0,-4 4-314,-4 0 989,7 55-3393,13 25 3123,-7-19 0,1 0 45,6 7 0,3-3 225,16-3-270,1-5 0,3-55-135,-23 5 0,-1-4-315,2-6 0,2 1 1998,-1 8 0,2 8-802,20 22-656,-13 13 0,0 6-46,1 12 1,1 1-675,7-8 1,2-4 539,-9-6 0,0-7 0,22-18 0,-17-12 0</inkml:trace>
  <inkml:trace contextRef="#ctx0" brushRef="#br0" timeOffset="47167">13772 8689 7533,'-30'-11'-45,"-1"1"0,-8-7 45,67 34 0,3-2 0,-4 0 0,0 1 0</inkml:trace>
  <inkml:trace contextRef="#ctx0" brushRef="#br0" timeOffset="47431">14702 8738 7533,'-10'-37'1638,"0"0"0,-7-3-1028,23 63 1,5 19-431,-3-2 0,0 5 0,2 2-1000,0-4 1,2 3 0,-1 0 0,0-2 133,-3-5 0,0-1 0,0 0 1,1 1-13,3 7 1,1 1 0,0-1 0,0-6-426,4 3 0,0-5 1123,-1 10 0,2-6 0,9-14 0,-20-28 0</inkml:trace>
  <inkml:trace contextRef="#ctx0" brushRef="#br0" timeOffset="47616">14653 9073 7533,'0'-36'2518,"23"15"-2653,1 23 0,6 5 135,2 0 0,3 2 0,-4-3-899,15-3 239,-2 3 1,8 2-1,-6 0 421,-10-4 0,-2 0 0,0 0 0,2 0 0,-4 0 0,15 2 0</inkml:trace>
  <inkml:trace contextRef="#ctx0" brushRef="#br0" timeOffset="47848">15247 9073 7533,'-30'-11'3058,"3"3"-2698,3-5 629,0 13-1079,16 7 630,3 33-2056,14-17 0,5 1 1381,-5 2 0,4 0-67,9-2 0,6-2 1,2-4-69,11-6 0,3-6 539,-7-2 1,1-2 0,-4-8-90,5-20 0,-13-10-360,-24-3 0,-11-2 135,-3 1 0,-9 4-555,-11 12 1,-8 5 0,3 4 496,10 6 0,0 3 0,-19-2 1,-1 5-1,18 6 0,1 1 1</inkml:trace>
  <inkml:trace contextRef="#ctx0" brushRef="#br0" timeOffset="48414">16921 8701 7533,'16'-26'1019,"0"1"0,2 3 1,-1 1-31,-2-3-989,2 11 90,-23 24-270,-1-1-1459,-6 19 1,-3 4-565,-5 0 2173,6 2 0,1 7 0,1-5 627,5-12 0,2 0-837,-3 17 0,1 9 0,3-8 195,3-15 0,2-1-195,4 11 0,2 4 1,1-6 1116,9 8-877,16-11 0,5-8 89,1-22-149,-5-9 0,5-5 1,-6-3 14,-10-2 0,-2-5 67,1-4 1,4-6-1,-2-4 1,-7 1 853,-9-8 0,-8-1 1,-4-3-967,-1 0 0,-3-3 0,-3 0 0,-3 4-225,-4 8 0,-3 1 1,-1 3-1,-2 3 255,-3-5 0,-2 4 0,-3 9-795,-18 12 1,6 14 854,19 17 0,3-4 0,1 3 0,10 17 0</inkml:trace>
  <inkml:trace contextRef="#ctx0" brushRef="#br0" timeOffset="48766">17863 8664 7533,'-3'-31'1169,"0"1"0,-3-11-2808,-2 8 1,-2 3-1639,-4 6 845,-26-5 2162,16 24 95,-12 13 0,-2 6 985,-1 3-1048,0 12 1,3 5 777,7 3-270,12 3 0,5 1-90,6 2-46,15-2 1,4-1-315,4-3 210,5-13 0,8 0 0,-2-3-30,-6-6 0,3-1-210,13 3 0,6 1 1,-5-1 119,-12-3 0,0 0-30,6 1 0,3 1 0,-7 0 30,-5 6 540,-13 18-270,-33-25 179,-10-5 1,-10 0 0,2-1-225,5-2 0,-2 0-171,2-3 0,-7 0 0,-2-1 0,1 1 0,6-1-369,-10 0 1,2 0 404,-3-1 0,-4 0 0,6 0 0,4 0 0,4 1 0,-3 1 0,0 0 0</inkml:trace>
  <inkml:trace contextRef="#ctx0" brushRef="#br0" timeOffset="49598">27606 2429 7533,'-26'-26'90,"3"3"-90,10 11 1259,6-1-90,-4 6-449,5 2-450,-12 16-180,-2 13 90,1 4-270,1 13 180,6 2-3303,-1-9 3213,6 13 90,2-4-1807,10-9 1627,2 8 0,11-18 0,7-4-90,7 3 270,5-15-90,6 4-180,1-12 90,-9-2 0,1-2-775,-8-2 1,0 0 729,8-3 0,-1-2 45,-12 0 0,-2-3-50,1 0 1,-1-2 49,11-15 180,-16 10 0,-2-1 0,5-17-90,-6-9 45,-17 20 0,-3 1-45,-2 0 0,-3 2 541,-8-3 1,-3 1-497,2 1 0,-2 3-45,-4 6 0,-1 1 0,0-3 0,0 2 45,-2 7 0,-2 1-225,-10-1 1,-1 2 179,9 4 0,1 1-315,-4 1 0,1 4 45,7 11 0,4 3 90,-2 13 180,13-3 0,4 2 0,5 22 0,5-22 0,0 0 0</inkml:trace>
  <inkml:trace contextRef="#ctx0" brushRef="#br0" timeOffset="49957">28809 2256 7533,'-25'-29'0,"-1"0"0,5 3 0,0 4 989,-10-3-89,-4 2-4177,7 9 2779,-8 2 768,0 1-90,3 9-90,-4-4 0,7 6 1257,10 0-1077,3 6-180,4 1 665,-5 17-665,10-9 0,-3 14-90,11 1 0,5 3-206,8 4-244,6-7 360,6-5 0,5 5 1362,2-3-1497,-6-4 0,2 0-1371,-8-8 0,1-1 1461,6 7 1,0-1-136,10 5-286,0 0 376,-5 6 180,-2-5-90,-5 4 0,-11-5 249,-3-1 20,-39 7 541,-1-16-729,0-3 1,-2-2 142,3-9 1,-1-1 490,-7 5 0,-1 1-715,0-2 0,-2-1 0,-6 3 0,-2 1 90,0-1 0,0 0 0,14 0 0,0 0 0,0 0 0,0 0 0,0 1 0,0-1 0</inkml:trace>
  <inkml:trace contextRef="#ctx0" brushRef="#br0" timeOffset="51183">5615 2603 7533,'-9'-25'314,"-1"0"1,-8-13-315,11 8 990,2 17-271,5 2-449,0 10-360,0-5 270,5 6-180,-3 0 90,9 0 90,-5 6 0,12 0 0,-4 7-90,15 10 90,-8-7-180,4 18 0,4 3-460,-13-10 1,-1 3 369,1 4 0,1 0 0,4 1 0,0-1-45,-8 1 1,0-2 58,0-9 1,-1-3 345,0 10 629,-1-20-629,-10-22-90,5-3 180,-6-28-226,0 18 1,0-2-408,-2-11 1,-2-1 361,1 0 1,0 0-90,-3 1 0,-1 0-180,1 5 1,0 2 460,-1 4 0,1 2-821,-1-2 243,2 15-153,10 29 360,13 19 0,-5-12 0,1 1-431,3 8 1,3 0 610,1-2 0,0-1-135,1 4 0,1-2 225,1-6 0,1-3 451,-3-4 1,0-3-272,15 1 540,-6-18-361,-17-24 91,-3-9-315,-10 7 0,-2-3-486,-4 1 0,-1 0 350,0-6 1,-2 0-225,-7 0 0,-1-1-360,3-2 1,0 0 134,-2 4 0,0 3-450,2 4 1,1 2 332,-2-6-1862,9 23 2275,23 19 1,2 9 0,11 9 0</inkml:trace>
  <inkml:trace contextRef="#ctx0" brushRef="#br0" timeOffset="51540">6769 2318 7533,'-4'-48'779,"1"-1"1,0 11-1,0 3-329,3-6 270,-5 11-3997,3 4 2662,-9 1 2104,5 1-1309,-7 16 0,1-3 90,-12 6 0,-7 20-208,-2-5-17,9 8 0,1 5 1593,5-2 0,3 2-1677,-5 13 1,2 1-243,8-12 0,1-1 191,2 7 0,3-4 90,4-7-270,6 9 180,0-9 180,12 5-90,7-7-180,1-6 180,10-5-36,1-1 36,-9-3 0,0-1-3121,18-1 3121,-19 2 0,0 0-135,1 0 1,-2-1-1743,4 0 1877,10 3-597,-27-5 597,-7 0 60,0 6-60,-12 1 629,-28 16-449,-2-2 203,5-7 1,-4 2-519,-7 7 0,0 1 90,5-6 0,0 0-705,6-1 1,0 2 0,2-1 749,-9 3 0,3 0 0,0 3 0,1 2 0,-4 2 0,1 0 0</inkml:trace>
  <inkml:trace contextRef="#ctx0" brushRef="#br0" timeOffset="53746">19127 8255 7533,'-14'-19'629,"-2"6"-269,-2 2-270,-3 15 90,-20 9 90,18 11 0,1 11 0,1 3-543,2 0 0,0 4 1,1 2-1,1 3 408,3-4 0,0 2 0,1 3 0,1 0 0,2 1 0,3-1-180,3 0 0,1 1 0,2-1 0,2 1 0,3-1 0,2-2-195,2-2 0,2 0 0,3 0 0,1-3 0,3-1 1,3-4 239,6 1 0,4-4 0,2-2 0,1-3 0,-1-4 0,8 2 0,1-6 0,-1-6 0,-4-9 0,1 0 0,-1 0 0</inkml:trace>
  <inkml:trace contextRef="#ctx0" brushRef="#br0" timeOffset="54364">19487 8825 7533,'-21'18'2158,"4"29"-1843,18-4 0,4 6-165,-3-12 0,0 1 0,1-1-15,3 14 0,0-6-225,1-9 180,-1-42-180,-7-23 0,-4-11 90,-3-6 0,-2-1-597,3 6 0,-1-2 477,0-3 0,0-4 0,1 8 30,3 14 0,1 2-90,-1-22 0,2 4 485,2 15-125,0-5 90,28 65-90,-9 0 0,2 3-90,2 0 0,1 2-526,-3 2 0,1 3 0,-2-5 481,-5-13 0,-1-1 15,5 10 0,2 4 0,-3-6 833,5 3-893,-2 0 0,-2-10 1079,-10-25-719,-4-40-630,-6 8 45,-2-11 1,0-1 1481,-2 9-1662,4 2 1,0 0 44,-4-5-90,8 3 0,5-2 225,3 8 1,3 1 269,-1 0 0,1 3-45,16-8 179,-6 35-179,-10 13-89,9 6-1091,-10 6 1,-1 2 1629,3 10-225,-3 1 0,-2 0-294,-3 3 383,-1 2 1,0 1-225,1 1-135,-1-9 0,-1-1-45,-3 7 180,3-14-629,-5 1 350,6-17-351,-5-5-1438,10-1 1978,-4-17 0,11-3 0,1-11 0</inkml:trace>
  <inkml:trace contextRef="#ctx0" brushRef="#br0" timeOffset="54630">20008 8416 7533,'-14'-47'3276,"14"2"-2415,8 36 219,32-7-1080,-16 11 0,3 3-450,13 1 0,1 1 450,-10-1 0,-1 3-656,6 6 1,-3 2-1,0 4 1,10 4 0</inkml:trace>
  <inkml:trace contextRef="#ctx0" brushRef="#br0" timeOffset="54832">20541 8057 7533,'7'-39'2069,"4"14"-900,-10 25-180,10 42-1124,-10-7 0,0 5-615,2-6 1,1 1 0,0-2 202,-4 7 1,1-1 0,4-3 0,1-4 0,1 0 0</inkml:trace>
  <inkml:trace contextRef="#ctx0" brushRef="#br0" timeOffset="55129">20913 7846 7533,'0'-46'3276,"5"11"-256,24 33-2481,-2 22 1,2 7-450,-2-6 0,1 3-910,-2 3 1,4 5 0,-1 1 0,-5-4 602,-2 1 0,-1 1 199,-2-1 0,3 7 0,1 2 0,-2-2 0,-4-3-225,-2 8 0,-4 2 81,-1-4 0,2 7 0,-1 4 0,-3-1 0,-4-2-658,-7 2 1,-5-1 0,-3 0 0,2-2 598,3-2 0,3-2 0,-3 0 0,-6 1 221,-6 0 0,-5 2 0,-4-1 0,-1-4 0,3-8 0,1-6 0,0-7 0,-2 3 0,-4 4 0,0 1 0,1 0 0,-1 0 0</inkml:trace>
  <inkml:trace contextRef="#ctx0" brushRef="#br1" timeOffset="58997">1214 7226 8517,'20'-7'88,"-2"2"1</inkml:trace>
  <inkml:trace contextRef="#ctx0" brushRef="#br1" timeOffset="59147">1103 7363 8517,'-33'-7'-166,"9"-4"0,19 9 1,5-4-1</inkml:trace>
  <inkml:trace contextRef="#ctx0" brushRef="#br0" timeOffset="64628">22301 7053 7533,'19'-20'-990,"-6"2"1170,-8 12-90,-5-5 180,6 9-90,-5-9-90,5 10 270,-6-10-91,0 9 91,5-9-270,-3 10-90,3-5 270,-5 1-90,0 3-360,0-3 90,0 5 180,0 0-540,-5 5 540,3-3-540,-9 9 450,10-10-359,-5 16 359,6-14 0,0 13-90,0-14 90,0 3 0,0-5 0,0 0 0,6 0-90,-5 0 90,5 0 90,-1 0-90,-3 0 0,3 0 0,-5-5 0,0 3 90,0-4-90,0 6 180,0-5-180,0 4 90,-5-5 179,-2 6-359,0 0 90,1 6 0,1-5 0,3 10 0,-3-4 0,5 0 0,0-2 90,0-5-90,0 6 0,0-5 0,0 5 0,0-6 90,0 0-90,5 0 0,-3 0 90,3 0 0,-5 0-90,0 0 0,0-6 90,0 5-180,0-5 90,0 6 0,0 0 0,-5 0 0,3 0 0,-3 0 0,5 0-90,0 6 90,0-5-90,0 5 90,0-6-270,0 0 91,5 0-361,2 0 540,6 0 0,-1 0 0,0 0 0</inkml:trace>
  <inkml:trace contextRef="#ctx0" brushRef="#br0" timeOffset="65528">22351 6990 7353,'-14'0'1259,"3"0"-809,11 0-90,0 0-360,0 6-90,0-4 0,5 9 0,-3-5 0,3 1 0,1 4 0,-5-9 180,10 9-90,-9-4 0,3-1 90,1 0-90,0-6 90,7 0-90,-6-6-90,4 5 180,-4-15-90,0 7 90,4-9-90,-10 1 90,4 3-90,-5 1 0,0-3-90,0 13-90,-11-13 180,9 14 90,-26 13-90,24 4 0,-18 10 90,21 4-90,-10-14 90,9 25-90,-3-23 449,16 17-179,-3-26-90,4 3 90,5-16-180,-9 3 0,16-25 90,-11 10-270,5-29 180,-11 23-360,-1-16 90,-6 23-540,0-7 451,-6 16-181,-1 7 360,-5 13-450,5 17 270,1-2 270,6-2 0,0 0 0,0 3 0,0 12 0</inkml:trace>
  <inkml:trace contextRef="#ctx0" brushRef="#br0" timeOffset="66263">22586 7151 7533,'-7'-27'-180,"2"5"360,21 22-540,16-5 360,14 3 0,-2-9 0,-8 5 0</inkml:trace>
  <inkml:trace contextRef="#ctx0" brushRef="#br0" timeOffset="66397">23181 7003 7533,'40'-13'-240,"0"0"0,5 3 0,-5 2-30,-11 2 270,12 6 0,-10-5 0,0-2 0</inkml:trace>
  <inkml:trace contextRef="#ctx0" brushRef="#br0" timeOffset="66533">23850 6916 7533,'21'-26'-450,"12"3"90,-23 16-359,30 1-101,-18 6 1,19-5 0,-9-2 0</inkml:trace>
  <inkml:trace contextRef="#ctx0" brushRef="#br0" timeOffset="66679">24359 6842 7533,'35'-16'-30,"0"0"0,-9 6 0,-2 1-690,21-2 720,-23 11 0,20-5 0,-11-2 0</inkml:trace>
  <inkml:trace contextRef="#ctx0" brushRef="#br0" timeOffset="66814">25003 6755 7533,'19'-19'1169,"10"1"-989,-8 6-1819,7 5 1,2 1 982,1-1 1,-2 2-1,0-1 1,3-1 0</inkml:trace>
  <inkml:trace contextRef="#ctx0" brushRef="#br0" timeOffset="66981">25586 6668 7533,'33'-34'584,"-13"15"1,0 5-1305,-5 12 90,10-1 1,1 1 269,-1 2 270,0 0 0,2 0 90,10 0 0,2-6 0,4 0 0</inkml:trace>
  <inkml:trace contextRef="#ctx0" brushRef="#br0" timeOffset="67116">26119 6569 7533,'26'-7'269,"0"0"1,20-7 0,-1 1-315,-18 11 0,-1 0-1594,13-9 1,0 0-1375,4 9 2564,4-3 744,-7-1 1,4 5 0,-8-5 0</inkml:trace>
  <inkml:trace contextRef="#ctx0" brushRef="#br0" timeOffset="67765">26690 6458 7533,'20'-19'1349,"2"6"-899,-15 2-180,6 10 179,4-11-269,-8 11-270,18-10 0,-23 10 270,19-5-180,-17 6-1169,1 0 809,-1 0-719,-1 0 539,-3 0-449,-2 6 809,-2-5 90,-9 5 90,10-6 0,-10 0 0,-2 0 180,0 0-1,-5 0-268,5 0 538,1 0 1,-6 0 90,4-6 179,-15-1-179,14-5-2943,-14-1 2673,15 1-714,-3 0 714,10 5-128,1 1 38,6 6-180,0 0-270,0 6 2889,0-5-2529,0 10-90,0-4 90,0 5 2093,0 1-2183,0-1 601,0 6-511,0-4 0,0 10-180,0-11 0,0 11 0,0-11 180,0 0-90,0-2 180,0-10-180,6 4-90,1-5 180,-1 0-540,5-5 270,-9-2-359,14-5 449,-13 5-270,19-4 270,-19 9-180,13-8 360,-9 8-270,6-3 270,-6 5 90,9 0-90,-8 0 0,10-6-90,-5-1-180,5-11 180,-10 5-180,9-11 0,-16 10 180,4-4 0,1 12 0,-5-5 0,5 3 0</inkml:trace>
  <inkml:trace contextRef="#ctx0" brushRef="#br0" timeOffset="71513">6744 11551 7533,'-44'0'0,"5"0"0,2 0 1439,3 0-765,-1 3 1,8-6 1034,24-13-1304,20-7 0,11-3-196,5 1 1,6-1 0,2 0-395,-4 5 1,2-2 0,1 4-1,0 4-265,9 1 1,1 5-1,-9 15 240,-13 15 0,-7 10 0,-8 4 390,-14 3 0,-9 6 0,-6 2 0,-1-1-146,0-2 1,-3 1 0,-2 0 0,-1-1 0,0-2 216,1-3 1,-2-1 0,0-2 0,1-1 0,1-1 17,-8 7 1,1-3 0,14-4-539,26 14-226,17-45 0,10-10-525,1 1 1,6-2 0,0-1 796,3-2 1,2-1-1,-4-1 1,-9 2-1,-2-1 1,-1 1 0,12-3-1,0 0 1</inkml:trace>
  <inkml:trace contextRef="#ctx0" brushRef="#br0" timeOffset="71832">7624 11526 7533,'0'-40'2608,"11"-5"-2158,-9 41 180,9 16-630,-11 34-225,2-18 0,2 1 0,0-1 0,4-6 45,17-14 135,-10-24 0,-4-10 135,-3-7 0,-8-2 45,-7-6 0,-10 6-315,-11 22 0,-2 11 180,4 15 0,4 9 0,1 1 0,7 3 0,15 3 0,-1 0 0</inkml:trace>
  <inkml:trace contextRef="#ctx0" brushRef="#br0" timeOffset="72530">8703 11055 7533,'6'-34'719,"5"6"1350,-26 45-720,-11 15-944,-5-3 0,-5 3-345,9-10 0,-1 0 0,0-1-105,-14 12 0,1-9-225,7-16 0,6-13 0,16-23 0,10-12-30,9 0 0,8-3 1,1-2-15,-3 7 0,2-2 0,1 1 1,0 3 403,5-4 0,0 2 0,1 7 89,0 3 1,-3 15 0,-9 33 0,-2 15 60,1 2 0,0 6 0,2 2-569,0-2 0,1 1 0,1 3 0,0 1 284,-1-9 0,1 2 0,0 1 0,0 1 0,0 0 0,-1 0-60,0 1 0,0 1 0,0 1 0,-1 0 0,-1-1 0,-1 0-15,-1-3 0,0 1 0,-1-1 0,-1 0 0,-3-1 1,-3-2-15,-3 4 0,-2-1 0,-3-2 0,-3-2 0,-5-5 344,-12 5 0,-8-6 0,-2-10-319,2-10 0,-3-8 0,3-7 109,2-9 0,2-6 0,5-3 0,5-6 0,9-3 0,11-5 0,-1 0 0</inkml:trace>
  <inkml:trace contextRef="#ctx0" brushRef="#br0" timeOffset="72931">9185 11501 7533,'-27'-10'1638,"0"0"0,-18-1-327,38 51-1086,13-10 0,5 5-285,-1-1 0,3 3 0,2-2-210,3-5 0,1-1 0,2-3 45,10 9 1,0-15-91,-5-26 0,-2-12 180,-3-16 0,-5-8 45,-6 5 0,-3-2 0,1 0 45,3-11 0,1 4 225,0 11 0,1 15 540,13 59-540,-11 2 0,0 5-210,-2-6 0,0 3 0,3-4-114,2-8 0,4-3 0,0-5 0,4-1 0,3-9 0,3-18 0,1 1 0</inkml:trace>
  <inkml:trace contextRef="#ctx0" brushRef="#br0" timeOffset="73249">9830 10956 7533,'-10'-24'1304,"-1"0"0,-5-20-764,27 87 89,0-5 1,3 6-563,-3-8 1,1 4-1,1 3 1,0 1-613,0-1 1,-1 3 0,0 1 0,1 0 0,1-2 256,-1-3 0,1 0 1,0-1-1,0-1 0,0-2-342,3 15 1,0-2-1,0-16-349,2-20 844,-21-51 1,-10-24-24,3 22 1,-2-3-1,-2-1 1,2 0 15,0 0 1,-1-2-1,2 2 1,3-1 141,2 4 0,2 1 0,3 0 0,5 3 419,10-4 1,6 3 0,5 7-720,6 7 1,4 6 0,1 4-1,-2 3 1,-1 4 0,0 2 0,11 7-1,-1-1 1</inkml:trace>
  <inkml:trace contextRef="#ctx0" brushRef="#br0" timeOffset="73782">10363 11489 7533,'-23'-5'3276,"37"-30"-2576,15 8 1,7-4-641,-10 4 0,1-3 0,-3-1-150,-3 2 0,-1-1 0,-10 1-540,-13-5 1,-11 10 494,-11 24 0,-5 10 90,-1-3 0,1 8 162,6 12 0,1 11 0,8 0 33,10-1 0,6 1 0,5 0 29,3 5 1,4-1 0,6-2-90,6-1 0,6-3 0,4-10-90,4-12 0,3-8 0,-2-8-60,-3-9 0,-3-7 0,-4-6 60,-5-5 0,-4-6 0,-6-1 60,-7-3 0,-5-1 0,-2 1-120,-2 3 0,-2 2 0,-1 2-154,-3-5 1,0 5-956,1-3 899,19 52 270,17 16 135,-8-3 0,0 2-90,-7-11 0,-1-1 0,4 4 0,-3-3-45,-2 4-97,-2-2 0,2 2-353,2 4 1,2 0-98,-2-2 1,1-1 0,-1-4 0,0-3 0,10-1 0</inkml:trace>
  <inkml:trace contextRef="#ctx0" brushRef="#br0" timeOffset="74099">11330 11030 7533,'-6'-37'1638,"1"-1"0,-14-6-893,5 61 1,1 14-881,3 11 0,7 4-135,6-9 0,5 2 1,4-1-242,5 6 1,5 0 0,2-2 240,5-3 0,2-2 0,-1 0 0,-4-2 0,-3 1 1,-6-3 52,-7 5 1,-13-5-99,-24-6 0,-11-12 0,-5-20 0,-1-12 315,7 4 0,5-5 0,12-11 0,7-3 0,13-11 0</inkml:trace>
  <inkml:trace contextRef="#ctx0" brushRef="#br0" timeOffset="74532">11814 11055 7533,'25'-41'1092,"0"0"0,-9 10 0,-11 5 1029,-24 8-1987,-8 32 1,-4 14-105,7-6 0,-1 4 0,4 3-90,-1 9 0,4 5 1,7 0-99,6-2 1,6 0 0,7-2 37,10 0 0,7-3 0,6-5-60,8-7 0,5-7 1,1-7-44,-7-7 0,1-4 0,-1-5 1,-1-3 192,8-8 0,-2-7 0,-6-5 0,-8-3 0,-5-5 0,-8-1 38,-7 0 0,-8-1 0,-5 3-53,-14-9 0,-10 7 0,-3 14 0,-2 11 180,0 20 0,4 11 76,8 11 1,10 7-212,13 8 0,12 0-300,4-16 0,6-2 0,3-5-793,7-5 1,4-6 0,-1-3 1049,7 4 0,-1-8 0,0-12 1,-6-5-1,-5-5 0</inkml:trace>
  <inkml:trace contextRef="#ctx0" brushRef="#br0" timeOffset="75333">12483 10832 7533,'-29'-9'1049,"0"-1"0,-11 3 1,-1 7-421,3 8 1,-1 7-331,3 3 1,-1 5-1,4 4-119,2 6 0,4 6 0,6 2-120,5 3 0,5 2 0,12-3-150,15-3 0,12-3 0,7-5-158,-1-9 1,5-5 0,4-3-1,0-5-386,-3-5 0,2-3 1,2-4-1,-2-2 1,0-2-64,8-3 0,-1-3 0,-2-4 0,-4-4 247,-10-1 0,-3-5 0,-3-2 1,-4-2 175,-5-4 1,-3-3 0,-4-2 0,-4 0 273,-5-6 0,-6-2 0,-2 0 0,1 0 157,2-1 0,-1-1 1,0 2-1,0 0 315,-1 7 0,0 1 1,0 1-1,2 3 922,3-27 1,0 27 584,-4 51-1530,3 24 1,1 14-248,-1-15 1,0 3-1,0 3 1,2 0-247,2-2 0,0 2 1,1 1-1,2-1 0,2-1 44,0-3 0,2-2 0,1 1 0,1-3 0,3-1-428,4 4 1,1-1 0,3-4 0,3-6 427,6-4 0,3-7 0,-2-7 0,4-6 0,-2-8 0,-6-12 0,0-1 0</inkml:trace>
  <inkml:trace contextRef="#ctx0" brushRef="#br0" timeOffset="75498">12768 10907 7533,'10'-38'1638,"24"10"0,14 3-1446,-8 9 1,6 1 0,2 1 0,-3 1-558,-5 2 1,-1 0 0,-1 1 0,-1 0 0,11-4 0,-1 0 0,-8 4 0,9 3 0</inkml:trace>
  <inkml:trace contextRef="#ctx0" brushRef="#br0" timeOffset="89716">27098 6396 7533,'0'-21'-1080,"5"-7"1530,-3 20-450,3-10 720,-5 0-1,6-1 91,-5-11-1,5 4 181,-6 1-541,0 7-3661,0 11 2943,0 1-1,0 18 90,-11 1 360,2 12-90,-9 0 0,0 5-180,5-4 3122,-5 5-2852,11-7 90,7-10 269,12-8-449,8-35 180,-1-17-135,-10 18 0,-6-1-135,-19-16-180,-12 44 45,5 19 0,2 8 135,5 6 0,6 2 180,6 2 0,8-3 360,28 4 179,13-37-584,-18-15 0,-4-7-135,-6-5 0,-8-4 45,-12-2 0,-11 3 90,-8 7 0,-8 7-45,-8 8 0,-1 11-225,6 12 0,8 7 0,13 4 0,12 0 180,22-2 0,11-8-45,8-8 0,3-10 270,1-13 0,-6-9-46,-14 1 1,-13-1-854,-43-13 629,7 47 0,-2 8 0,-1-6 0,4 3 0,12 18 0,0-1 0</inkml:trace>
  <inkml:trace contextRef="#ctx0" brushRef="#br0" timeOffset="91345">14467 10411 4911,'-9'-27'540,"1"1"0,4 0-1610,-7-1 0,0 3 1430,10 16 1720,-10-3-2170,9 11 270,-3 22 0,10-6-545,1 19 1,1 5 544,1 5-240,0-7 0,3 6 0,-3-5 93,-3-8 1,0-1-327,3 4 1,3 6 0,1 1-1,-3-7 158,-1-2 0,1-1-405,3 15 1,3 7-1,-2-8 1422,-6-18 1,1-1-1543,1 7 0,2 3 1,-2-7 706,-1 1 0,8 10 0,-9-28 0</inkml:trace>
  <inkml:trace contextRef="#ctx0" brushRef="#br0" timeOffset="91747">14355 10919 7533,'12'-46'1439,"-3"16"-3078,32 16 1,10 6 131,-25 4 1,0 0 1176,16-2 0,6-1 0,-5 2 822,-13 1 0,2 1-912,15 1 0,7 1 1,-7-1 374,-18-1 0,-2 0 45,13 1 0,4 0 0,-8-1 893,-3-4-893,-3 1 0,-4 1 0,-17 4 0,-9 1 360,-14 7 1079,-27 16-809,12-8-984,2 4 0,1 2 714,4 2-984,4 0 1,2 0 623,8-1 135,19 0 0,11-4-135,23-14 0,9-9-60,-11 1 0,2-1 0,-1-5 120,0-7 0,-1-5 0,-9-3 119,-5-10 1,-15-2 578,-14 8 1,-12 2-669,-14 9 0,-9 5 0,2 4-180,4 4 0,-1 2-60,-11 0 0,-5 1 1,6 2 2237,-8 6-2088,6 14 0,10 6 0,29 0 0,4 0 0,0 0 0</inkml:trace>
  <inkml:trace contextRef="#ctx0" brushRef="#br0" timeOffset="92080">16338 10460 7533,'-26'-24'517,"0"0"0,0-1 0,-6-7 1,5 7-3795,3 12 1163,17 8 1756,2 21 898,5 5-400,2 15 0,1 4-5,0-13 0,1 3-254,1 6 0,1 7 1,1 1-1,-1-5 74,1 4 0,1 4 105,-3-9 0,0 6 0,0 5 0,0 1 0,0-3 0,-1-6-150,1 6 0,-1-4 0,1 6-23,-3-11 1,1 5-1,-1 4 1,0 2 0,1 0-1,-1-1 1,0-4 0,-1-5 44,2 3 1,-1-6-1,-1 0 1,0 5-101,0 0 1,-2 4 0,1 4 0,-1 0 0,0-1 0,-1-6 0,1-6 77,-2 14 0,-2-5-180,-3-5 0,-2 5 1,-1-3-1,0-11-90,-13 1 461,-9-5 0,-3-8 1,5-23-1,4-1 0,1 1 1</inkml:trace>
  <inkml:trace contextRef="#ctx0" brushRef="#br0" timeOffset="92399">16028 11241 7533,'20'-29'419,"0"-1"1,9 2 0,6 4-390,-4 10 0,3 4 0,1-2-793,5-5 1,1-1 0,-3-2 462,-8 1 0,-1-1 1,-3 0 540,7-8 0,-6-1-241,-13 2 0,-6 2 965,-7 3 1373,-7-7-1438,4 22-630,-9 7-3234,11 23 3144,5 0-2217,8 23 2127,0-18-900,8-6 1,4-3 809,22-4 0,0-9 0,-7-20 0</inkml:trace>
  <inkml:trace contextRef="#ctx0" brushRef="#br0" timeOffset="92550">16611 10398 7713,'15'-20'809,"1"-1"1,4-12-1845,3 47 1,0 11 1034,-5 1 0,2 3 0,0 1 0,-1 7 0</inkml:trace>
  <inkml:trace contextRef="#ctx0" brushRef="#br0" timeOffset="92897">16847 10820 7533,'-21'-26'3276,"5"8"-2235,16 6-861,0 11 270,11-4-1350,19 5-2377,10 5 1134,4-4-76,2 11 1769,-24-11-1876,18 5 2326,-30-6-493,12-11 583,-15 2 630,0-25-630,-2 17 899,-5-23-719,0 25 617,0-3-707,0 13-630,17 16 540,-8 3-360,13 6 0,2 1-359,-1 2 134,13 3 0,3-1-314,-1-3 524,8-8 0,0-3 285,-1 0 0,-13-10 0,0-2 0,5 1 0</inkml:trace>
  <inkml:trace contextRef="#ctx0" brushRef="#br0" timeOffset="93280">17689 10708 7533,'18'-35'404,"0"1"1,0-1 0,8-9 0,-6 5-225,-14 3 359,0 0-179,-12 14-180,5-12 0,-21 20 0,12-4-270,-19 11 90,5 7 270,-3 13-90,-3 6-46,11 8 1,2 4 225,-5 7-180,10-1 0,1 9 0,5-3-135,10 0 0,7-1-105,3-5 0,5-1 0,4-8-30,15-13 0,3-11 22,2-7-1,-3-13-111,-12-15 0,-5-10 1,-4 2 44,-3 10 0,-4-4 90,-4-5 0,-2-8 0,-3-2 0,-2 4-1048,-5 3 1,-3 3 0,0-1 928,2-7 1,1-1 0,-4 1 13,-5-2 0,-4 2 1,2 7 59,-2-2 0,3 7 0,0 6 0,7 21-180,0 25 0,3 14-300,2 3 1,2 5-1,0 3-250,1-3 1,0 3 0,1 1 0,0-1 1308,-1-3 1,0 0 0,1-1-1,2 1-242,2 2 1,1 1-1,1-2 1,0-4-956,2 3 0,1-3 708,-1-4 0,3 2 0,-1-3 876,6 6 1,2-2-608,2-1 1,0 0-270,-5-5 0,-1-2 0,-1-6 0,-1-3 0,-2-1 0</inkml:trace>
  <inkml:trace contextRef="#ctx0" brushRef="#br0" timeOffset="94014">19152 10114 7533,'0'-25'3148,"5"5"-3148,2 8 450,17 28-540,-15 1-1549,8 13 1,-1 3-296,-6 4 1485,7 9 1,0 1 538,-1-2-267,-2-10 1,3 4-1,-3-4 87,-5-11 0,0-1-428,7 7 0,3 4 0,-3-6 338,1 2 470,11 5-290,-15-35-90,-6-40 1,4 8-91,-10-13 0,-1-2 180,6 7 196,-4-8 1,1 0-557,10 3 1129,17 12-590,-11 46 1,0 12-45,7 14 0,-2 7-105,-7-10 0,0 1 0,-1-2 834,3 2 1,0-4-955,-3-10 0,-1-7 3304,3-10-3394,5-12 0,-8-6 90,9-2-1549,-14-10 1,-3-3 1431,7 1-958,-4-11 1,-2 0 1344,-1 12 300,-1-1 0,-1 1 240,-4 10-540,5 3 360,-6 35-91,0 6-224,2 3 0,1 1-225,4 2 0,8-2 0,5-2-899,9-8 539,-3-6 0,1-5 329,18-17 0,-7-9 1,-2-11-1</inkml:trace>
  <inkml:trace contextRef="#ctx0" brushRef="#br0" timeOffset="94163">19884 9915 7533,'-18'-28'569,"1"1"1,-1 0 0,9 10-3847,31 28 2457,-6-3 1,20 15 0,-11-3 0</inkml:trace>
  <inkml:trace contextRef="#ctx0" brushRef="#br0" timeOffset="94413">20181 9816 7533,'-14'-40'3276,"3"11"-2685,11 23-411,6 12 540,12 23-540,-3 0 59,-1-2 1,2 7 0,-1 3-180,0 6 0,-3 3 0,1 2-880,0-4 1,0 2 0,0 0 0,-1-1 373,-2-6 0,0 0 0,-1-1 0,0 0 131,-1 2 0,-1 1 1,1-3-1,3-7-461,6-5 1,3-5 775,2 3 0,2-8 0,1-19 0,-1-9 0,-2-7 0,-1 0 0</inkml:trace>
  <inkml:trace contextRef="#ctx0" brushRef="#br0" timeOffset="94566">20342 10200 7533,'-5'-32'3238,"5"8"-4877,35 7 1,11 5 401,-20 4 1,1 1 1236,15-6 0,9-2 0,-7 3 0,-9 3 0,-1 1 0,4-2 0,-1 1 0,0-1 0</inkml:trace>
  <inkml:trace contextRef="#ctx0" brushRef="#br0" timeOffset="97131">21805 9828 7533,'0'-19'449,"0"1"-89,0-5-180,-6 13 630,5-23-181,-10 18-449,-1-10-809,-19 29 449,6 11 0,1 7 90,0 18 0,6 7-149,8-10 0,2 1 0,7 1 179,9 4 0,7-1 0,5-1 30,6-2 0,5-2 0,1-2-30,-1-4 0,0-1 0,0-4 60,7 0 0,-9-1 0,-17 1 0,-13-1 241,-23-9 0,-11-5 59,5 1 0,-4-1 0,2-2-255,-12 3 0,-1-6-135,-7-6 0,7-11-630,16-26 540,11 1-630,30 1 1,11 1-125,15 4 634,-10 6 0,6-3 1,-4 4 100,-5 7 0,1 0 199,9-10 0,5-6 0,-5 5 0,-8 7 0,-1 1 0,8-8 0,3-5 0,-5 4 539,-12 6 1,-1 1-450,27-21 1132,-46 42-952,-8 15 179,-1 16 1,0 7-225,4 6 0,3 1-591,1-4 1,2 1 455,4 0 0,1 3 0,1-7-180,8 9 90,8-2 0,0-3 90,-5-13 776,16-1-776,-21-28 1699,-6-28-1699,-2 4-180,-9-12 0,-3-2 12,4 5-57,-5-15 0,0-1-58,6 10-257,1 6 0,-2-5 1,2 5-91,1-12-360,11 0 1,5 3 899,2 17 0,2 6 0,2 5 0,2 14 0</inkml:trace>
  <inkml:trace contextRef="#ctx0" brushRef="#br0" timeOffset="97613">22462 10324 7533,'-13'-30'1079,"-1"1"0,1-7 1,4 3-900,9 4 90,11-18-180,-3 21-90,7 3 0,4-1-675,1 6 0,-1 2 495,15-16-1169,6 27 1169,-25 27 0,-5 8 90,5 10-921,-5-5 1,0 8-1,-2-7 1191,0 7-1089,3 4 0,2-3 998,0-21-956,11 12 957,-10-28-180,9-18-90,-9-5 180,4-14-90,-6-11-45,-5 7 1,-1 0 134,-3 9 0,0-1 830,1-6 0,-2 1-1100,-2 1 2753,0 9-3022,0 3 3282,0 12-2653,5 34 270,2-5-180,4 9 0,2 1 90,2 3-1909,4-3 1,1-3 1703,-3-6-28,2-5 0,1-4-127,-4-8-180,24-1 90,-24-6-360,19-22 540,-27-6 0,8-11 0,-9 3 0</inkml:trace>
  <inkml:trace contextRef="#ctx0" brushRef="#br0" timeOffset="97862">23354 9915 7533,'-25'-32'449,"1"13"451,-7 8-540,5 17-1999,-1 11 1,2 5 1053,0 5 810,0 6 0,5 3 1254,11-8-1300,5 9 1,3 1 0,8-5-315,12 8 0,7-2-2396,6-15 2261,-2-5 0,5-3-719,-5-11 0,0-4 775,-3-1 0,0 0 0,6-3 1,0 0-1,-8-1 0,0 1 1</inkml:trace>
  <inkml:trace contextRef="#ctx0" brushRef="#br0" timeOffset="98879">23553 9618 7533,'-7'-28'2158,"7"39"-1798,7 14-180,-2 0 0,2 3-305,1 3 0,2 3 365,3 7 0,1 6 0,0-3-766,-3-10 1,-2-1-1,2 4 544,0 1 0,1 6 0,1 1 0,-2-2 0,0-7-63,0 4 0,0-1-45,-1 7 0,0 5 1,-1-11 496,-3-8-587,-6-4 270,-6-36-360,-8-14 0,-1-7-90,-2-11 1,1-2 359,-2 8 0,2-3-652,6-4 0,3-5 1,1 8 561,1-9-330,3 13 0,2-3 1,2 4 1500,3-5-1351,7 1 1,5 5 269,6 15-225,7 3 0,4 6 45,1 22 0,-1 5 180,-9-13 0,1 2 45,13 20 0,-5 6 495,-18 0-450,8 5 2909,-19-15-2909,-5-13 1092,-5-10 617,-8 21-1440,5-13 91,-3 26-540,11-20 90,11 25 0,3-29 0,5 17-180,10-22-270,19 1 361,-16-7-91,0-7 0,-2-9-90,-17-13 0,-4-3 90,16-7 135,-17 4 0,-5 2 405,-9 7-450,5 0 270,-10 13 270,10 36-226,7 4 1,4 3-180,4 3 0,5 0 0,8 0 0,3-4-135,-8-10 0,1-8 90,19-16 0,-29-10-629,-2-32 179,-5 16 0,-1 0 270,4-13 0,2 7 1,7 6 269,13 20 89,-3-5 91,12 39-135,-23 3 0,-3 3-135,9 16-45,-6-10 0,-1-2-225,-3 1 1,12-8-181,17-32 180,-22-15 0,-1-7 120,2 1 0,0-1 0,-2 0-172,-1-5 0,-2-2 322,-2 3 0,1-3 0,-5 6 90,-1-4 495,2-3 0,-6 3 764,-20 11-1079,11-1 899,-36 39-270,25 8 1,3 7-301,5 1 1,2 3 0,2-1-1839,0 8 0,4-1 1598,7 4 1,8-4 45,9-12 0,2-4-509,-7-4 0,3-1-106,9 2 0,6-1 0,2-5-30,-4-9 0,1-5 1,0 0 239,-3 3 0,0-1 0,-1-4 0,16-12 0,-6-7 0,-6-13 0</inkml:trace>
  <inkml:trace contextRef="#ctx0" brushRef="#br0" timeOffset="101562">29019 6433 7533,'0'-25'-1080,"-5"6"451,3 6 629,2 8 0,2 10 0,14-3 0,-2 3 0</inkml:trace>
  <inkml:trace contextRef="#ctx0" brushRef="#br0" timeOffset="101981">29069 6396 7533,'-26'-39'-90,"2"9"-180,17 17 450,2 2 0,10 10 179,2-5 181,0 6-540,-1 0 90,-6 0 990,0 0-541,0 11-44,0 14 0,0 8-465,-1 9 0,1 6 0,1 3-458,-1-13 0,2 3 0,-1 1 1,2 1-1,2-2 14,1 0 0,2 1 0,1-1 1,0-2-1,0-1-4,0 12 1,0-4 0,5-7-1,11-5 1,2-13 0,-2-21-1</inkml:trace>
  <inkml:trace contextRef="#ctx0" brushRef="#br0" timeOffset="102197">29416 6358 7533,'-34'18'854,"12"1"1,5 4-585,9 18-569,2-8 0,0 7 0,0 3 456,1-4 1,1 3-1,1 1 1,2 1-978,4 4 1,3 2 0,1 0 0,-2-1 560,-3-6 1,-1 0 0,1-2 0,6-3-282,10 5 0,6-3 1,-3-9 503,4-3 0,-2-13 0,-1-1 0,-2-2 0</inkml:trace>
  <inkml:trace contextRef="#ctx0" brushRef="#br0" timeOffset="102482">29193 6916 7533,'-40'-26'1709,"16"3"-2024,43 17 0,13 5 135,13 0 0,7 2 22,-12 0 1,3 1 0,3 0 0,-1 0-269,0-1 0,0 1 1,0 0-1,-1-1 516,7 1 0,-1 0 0,-5 0 494,3-5 1,-12 6 1409,-20 24-1455,-17-3 1,-6 4-450,-3 14 0,2 4-900,12-3 1,2-2 809,-6-8 0,4-5 0,25 7 0,-10-22 0</inkml:trace>
  <inkml:trace contextRef="#ctx0" brushRef="#br0" timeOffset="102616">29887 6557 7533,'-20'-21'161,"-1"0"1,-12 5 0,33 31 0,0 16 0</inkml:trace>
  <inkml:trace contextRef="#ctx0" brushRef="#br0" timeOffset="102847">30247 6643 7533,'-2'-34'819,"-1"1"0,1-1 0,-2-21 0,-3 20 312,0 38-816,0 18 0,2 10-195,1 6 0,2 6 0,1 3-657,0-3 0,1 3 0,2 2 1,2-1 266,3-5 0,2 0 0,1 1 0,1-2 0,-1-2 150,1 8 0,0-4 1,6-2-511,13-2 0,7-2 1,-1-12 629,-1-14 0,-1-6 0,7 2 0,0-3 0,-12-8 0,1 1 0</inkml:trace>
  <inkml:trace contextRef="#ctx0" brushRef="#br0" timeOffset="102983">30507 6916 7533,'27'-14'278,"0"1"1,12 2 0,4 5 0,-9 6 0,2 3 0,0 1 0,-1 0-1,0 0 1,1 1 0</inkml:trace>
  <inkml:trace contextRef="#ctx0" brushRef="#br0" timeOffset="103665">29528 8193 7533,'-28'-21'1092,"1"0"0,-7 10 0,1 12-1966,2 27 1,2 15-220,2-7 1,0 3 0,1 2 857,5-4 0,0 2 0,1 2 0,5-1 325,2-2 0,3 0 0,4-1 0,4 0 34,10 8 1,7-2 0,5-2 85,5-4 0,5-3 0,-1 0 59,-1 0 1,0 0 0,-4 1 0,-4 3 0,-4 1 0,-9 1-31,-13 7 1,-10 1 0,-5 1-816,1-6 1,-5 2 0,-1-1 0,1-3 635,-3 0 0,0-2 0,1 2-195,3-3 0,-1 3 0,3 0 0,7-2-352,9 0 1,5-1-1,4 1 337,4 7 0,3 1 1,4 1 216,0-12 1,3 1-1,1-1 1,-1 1 43,0-2 0,1 1 0,-3 0 0,-5 3 68,-5 5 1,-6 4 0,-4 0 0,-3 1-199,-3-2 0,-3 0 0,-2 1 0,-1 0 0,0 1 34,3-7 0,-2 0 0,-1 0 0,2 1 0,1-1 0,2 0-249,0 6 0,1 1 0,3-1 0,4-1 0,7-3 188,11 3 0,8-1 0,5-4 1,3-4 45,0-7 0,3-3 0,3-3 0,0-3 0,-1-3 0,2-4 0,0-1 0,-1-3 0,-1-3 0,0 0 0,1 0 0</inkml:trace>
  <inkml:trace contextRef="#ctx0" brushRef="#br0" timeOffset="104378">31201 6643 7533,'-14'-22'2788,"-2"35"-2608,9 12-1819,3 19 1,1 2-745,-3-4 1813,6-2 0,0 8 1,0-5 596,0-15 1,0 0 0,2 7-1,0 5 1,0-5 0,1-3 0,1-1-1</inkml:trace>
  <inkml:trace contextRef="#ctx0" brushRef="#br0" timeOffset="104564">31127 7685 7533,'-21'-35'1092,"0"-1"0,7 8 0,6 1 219,17-3-1176,22 11 0,11 4-720,0 0 1,2 2 174,-11 4 0,0 0 1,1 1-1,14-4 1,-3 2-1,-20 6 0,0 1 1</inkml:trace>
  <inkml:trace contextRef="#ctx0" brushRef="#br0" timeOffset="104731">31040 6706 7533,'29'-38'292,"0"1"0,-2 13 1,4 2-1,-3 6-292,18 9 0,-10 8 0,-2 4 0,3 9 0</inkml:trace>
  <inkml:trace contextRef="#ctx0" brushRef="#br0" timeOffset="105081">31660 7015 7533,'-21'-38'3276,"5"2"-2415,16 22-1041,0 9 1,16 28-91,-6-1-180,11 8 0,3 4 0,-4-7 1,0-1 269,5 4 0,1-2 180,-4-4 0,-1-6-180,15-12 360,-10-34 0,-13 5 0,-1-1-45,-2-3 0,-2 1-225,4-9-90,12 62 90,-4-6-405,4 15 0,5 2 495,7-18 0,2-4 0,-4 6 0,1-1 0,6-10 0,1 1 0</inkml:trace>
  <inkml:trace contextRef="#ctx0" brushRef="#br0" timeOffset="105351">32528 6929 7533,'-19'-39'494,"0"1"1,1-1 0,-13-3 0,1 22-181,11 44 1,4 19 75,2-1 0,2 7 0,6 4-995,5-10 1,4 3-1,1 3 1,2 1-1,-1 1 617,-2-7 1,-1 2 0,1 1 0,0 1 0,0 0 0,1 0 0,0 0-160,0-4 1,0 1 0,2 0 0,-1 1 0,0-1 0,0 0 0,-1-1 0,-1-1-150,-1 3 1,0-1-1,0 1 1,-1-2-1,-2-1 1,-1-1-1,-1-3-328,-4 11 1,-2-2-1,-3-5 1,-1-7 398,-5 3 0,-5-17 151,-20-35 0,-1-21 74,24 8 0,5-5 0,-1 0 0,-4 2 0,-1 0 0,2-1 0,4-4 0,0 1 0,1-1 0</inkml:trace>
  <inkml:trace contextRef="#ctx0" brushRef="#br0" timeOffset="105681">32218 7449 7533,'32'-21'299,"-1"1"1,1-1 0,0 1 0,11-3 0,0 1 0,-1 5-467,-7 4 1,0 3 0,0 2 285,3 1 1,0 1 0,-5 3-136,4 1 106,-9-2 0,-4-3-90,-10 0 90,-3-10 270,-11 8-360,-22-7-90,11 14 225,-14 6 0,-1 3-45,8 8-180,-6 12 0,3 4 180,11 7-1729,1 4 1,1 2 1509,8 0-1157,14-4 0,5-4 1286,6-7-468,3-15 0,9-2 0,-4-4 468,-7-4 0,1-6-219,10-6 1,5-4 0,-5-3 443,-10 2 0,-3-5-15,1-11 0,0-7 0,-5 3-255,-7 7 0,-6 0 165,-7-11 0,-7-5 0,-2 5-255,0 9 0,-7 4-353,-19-5 1,-12 1 0,4 9 487,13 12 0,0 4 0,-9 1 0,-5 2 0,6 5 0,10 11 0,-1-1 0</inkml:trace>
  <inkml:trace contextRef="#ctx0" brushRef="#br0" timeOffset="106944">30557 8800 7533,'-13'-22'1259,"0"-1"0,-5-7-1439,12 24 90,6 19 180,0 11-90,0 2 0,0 2-3277,0 20 2745,-2-13 0,-1 2 577,2 5 0,1 0-705,-3-8 1,0 1 614,2 11 0,2 3-252,0-10 1,1 1 0,1-1 251,-1 3 0,3 3-113,0-1 1,2 7-1,1 0 1,0-7 67,2-1 0,3-1-23,-2-5 1,3 4 0,0-1-1,-1-8-1289,10 12 1312,-5-17 0,-1-9 672,-5-24-762,-5-7 1721,-1-29-1631,-12 3 451,1 12 1,-2-1-362,-5-6 0,-1 1 90,3 4 0,-1-1-135,-3-2 0,-1-3 195,3-2 0,0-4 0,0 3 43,1 4 1,-1-2-150,2-3 1,-1-7 0,1-1 0,1 7 0,1 5 0,2 0 45,4-9 0,1-4 0,3 8-145,6 1 145,18 11 0,6 5 0,1 17-45,13 16 0,-1 7 135,-12 2-30,-9 7 0,1 8 0,-5-3 16,-8-8 1,-2 1-47,1 12 0,-1 6 0,-2-4 15,-3-12 0,-3 0-15,-6 10 0,-5 4 0,0-7 3155,-9 1-3425,-4-9 0,-5 2 0,2-6 829,-9-4-679,-6 1 0,1-2 0,14-8 0,-15 4 0</inkml:trace>
  <inkml:trace contextRef="#ctx0" brushRef="#br0" timeOffset="107681">30185 8639 7533,'-10'-29'944,"-1"0"1,-5-13-226,16 18-269,5 12-360,13-1 90,-8 7-360,28-6 270,-26 11-540,12 0 0,3 2 360,-4 6-315,13-1 1,2 0 134,1 1 0,10-1 0,0-1 270,-9-3-180,6-2 1,-1 0 268,-19-2-44,-1-10 0,-5-3 135,-13 4 180,-9-14 0,-7-1-180,-6 8-1472,-7-5 1,-3 0 1561,2 8-2054,-23-2 1874,31 17-841,-3 34 751,13-4 0,13 7 0,6 2 0,8 4 0,-1-14 0,1 1 0</inkml:trace>
  <inkml:trace contextRef="#ctx0" brushRef="#br0" timeOffset="108713">27197 5962 8432,'-7'-27'-360,"2"5"270,5 22 90,0 0 0,0-6 0,0-1 0</inkml:trace>
  <inkml:trace contextRef="#ctx0" brushRef="#br0" timeOffset="109234">27185 5478 7533,'-24'-27'1092,"-1"1"0,1 3 0,10 11-1040,19 19 38,-3 12 90,9 6 0,-10 0-136,7-1 1,1 4-430,-2 12 1,-1 2 339,4-6 0,0 3-300,-2 3 0,0 5 0,-1-3 285,-1-12 0,0-1 1,1 5-85,2 6 0,0 8 0,2 2 0,-1-1 0,-2-5 54,1 1 0,-2-5 0,2 2 90,1 1 0,1 3 0,-1-2 0,-1-11-2584,3 5 2494,-5-28 180,-1-5 540,-12-29-732,-6-7 102,5 5 0,0-1-1241,-11-18 792,0 0 224,9 13 0,-1-6 450,2 0 0,-1-5 0,1-3 1,3 0-541,3-3 0,2-2 0,2 0 0,-1 1 270,-2 3 0,-1 1 0,2 1 1,7 3 74,14-11 0,8 3 0,3 23 107,2 34 1,2 14 132,5-3 0,-6 9-226,-20 5 1,-6 7 0,-10 0-405,-13-2 0,-9 0 1,1-3 1148,-1 9 0,-2-4-789,-1-15 0,-3-2 0,2-6 0,-15 2 0,-3-2 0</inkml:trace>
  <inkml:trace contextRef="#ctx0" brushRef="#br0" timeOffset="109597">26974 5082 7533,'-34'-17'419,"-1"1"1,0 4 0,10 1 479,24-1-269,-5 11-270,12-5-270,6 6 90,7 0 269,22 0-179,-1-5-180,-14 4 0,3 1-240,7-4 0,4 0 0,0 1-943,-4 2 1,1 1 0,0-1 167,3 0 1,1-1 0,-1 0 744,-1 0 0,0 0 0,-8 0 770,1 1-1130,13-10 450,-38 4 270,-1-6 0,-23-3 0,-10-2 449,-5 0 1,-3 1-180,-9-3 0,-2 2-440,7 3 1,3 6-281,-11 21 270,28 3-90,7 21 90,6 1 0,10-13 0,3 2 0,0 2 0,0 0 0</inkml:trace>
  <inkml:trace contextRef="#ctx0" brushRef="#br0" timeOffset="110728">30259 10721 7533,'0'-25'0,"0"-22"0,0 11 0,0 3 0,0 1 0,6 4 0,-5-1 1169,10 29-449,-9 12-586,1 12 1,-1 4-45,-2 11-885,2-5 1,0 6 0,0-5 794,-1 13 30,2-12 0,1 6 0,0-6-120,3 10 315,-2-5 0,2-1-225,6-11 720,-1 5-630,-5-32 899,4-31-1439,-9-1 315,6-10 0,0-2-134,-5-2-136,9 0 0,3 1 135,1 6-45,5 3 1,4 5 44,4 12 315,6 8 0,-1 7 45,-2 22 59,-8 0 1,3 7 0,-4 1-240,0 15 0,-4 1 869,1-2 0,-2 1-989,-5-9 0,-1 1 0,-4-7-4,-5-2 1,5 0 0,1-1 0,-2-6 0</inkml:trace>
  <inkml:trace contextRef="#ctx0" brushRef="#br0" timeOffset="111381">30421 10138 7533,'-14'-45'629,"3"9"271,16 12-630,2 16-180,0 14-90,-7 42 0,-7-4-497,1-8 0,0-2 497,-1-6-90,-4 6-180,10-9 270,-5-4 900,6-3-630,0-41-225,7-3 0,3-4-45,-1-4 0,2 0 451,1-1 1,2 3-767,4 9 1,-1 5 134,-2 4-90,14 14 360,-15 14-450,7 19 0,3 8 360,-1-9 0,1 1 0,-5-3 0,0 2 0,1-2 0,7 3 0,0 0 0</inkml:trace>
  <inkml:trace contextRef="#ctx0" brushRef="#br0" timeOffset="111883">30483 11886 7533,'-14'-24'854,"0"-1"1,-2-13-855,23 49 0,5 3 0,0 10 0</inkml:trace>
  <inkml:trace contextRef="#ctx0" brushRef="#br0" timeOffset="112047">30532 12419 3885,'-30'0'1709,"9"0"95,3 5-2614,13 24 720,5-6 170,5 19 1,8-12 0,6 2-1</inkml:trace>
  <inkml:trace contextRef="#ctx0" brushRef="#br0" timeOffset="112182">30669 13001 7533,'-26'-7'539,"2"-4"-269,17 10-1709,2 1 1439,5 7 0,11 11 0,3 1 0</inkml:trace>
  <inkml:trace contextRef="#ctx0" brushRef="#br0" timeOffset="121380">6893 13348 7533,'0'-24'-900,"11"-1"720,-3 6-3097,21-5 1164,-19 10 2742,22-9-269,-22 9-587,18-15 317,-8 14-279,10-14 99,-9 15-631,18-4 631,-22 11-360,23 2 450,-25 10-180,14 24 180,-21-11 67,-1 12 1,-3 2-68,-4-7 135,-2 6 0,-1 1-135,-4-3 180,1-2 0,0-1-180,-7-4 97,6 12-7,2-20-180,27 9-89,-11-9 179,21 3 0,3 0 0,-7 6 0,0 0 0,6 7 0,-5-3 502,-12-8 1,-1 3-503,7 13 0,3 7 0,-6-5 1560,-4 10-1380,-2 0 0,-6-2 1834,-13-15-1430,-18-2 1,-5-5-315,-7-13 60,1-2 0,-9 0 0,6-2 29,-11-5-329,11-1 0,-5-2 0,6-1 3246,-3-6-3069,-1-4 1,5-2-924,19 5 87,-6-17-1080,27 24 1709,13-8 0,3 11 0,9 0 0</inkml:trace>
  <inkml:trace contextRef="#ctx0" brushRef="#br0" timeOffset="121781">8033 13720 7533,'-11'-27'224,"1"0"1,-12-13-3502,10 35 1344,-2 5 3162,-26 28-780,19-12 1,2 2 25,1 1 0,1 2-385,-5 10 0,6 0 0,19-1 89,4 7 3097,8-20-2588,9-28 0,3-11-508,-11-3 0,-2-3-540,6-7 0,-3-1 315,-5 6 0,-7 3-2294,-27-2 1890,5 29 449,-19 13 0,12 17 0,-1 9 0</inkml:trace>
  <inkml:trace contextRef="#ctx0" brushRef="#br1" timeOffset="123646">29453 5491 7533,'-18'-18'2017,"-12"-13"-1560,7 19 0,-4 3-525,-13-3 1,-5 5 165,7 8 0,-1 4 0,-2 2 137,-7 2 0,0 2 0,-1 1-187,12-3 1,0 1 0,1 2 0,2 1-333,-6 4 0,3 3 1,7 4 164,-1 15 1,12 7 199,17-11 0,6 1 0,2 0-1081,0-2 0,2-2 0,2 0 1108,10 12 0,0 2-91,-12-6 1,-2 4 0,-1 4-481,0-12 0,-1 3 0,1 1 0,-2 2 0,-1 2 350,-1-4 0,-1 2 0,-2 2 0,0 0 0,0 2 0,0 0 0,0 0 15,0-1 0,-1 1 0,1 0 0,0 1 0,-1 0 0,0 0 1,-1 1-1,1-1-126,-1-2 1,-1 0-1,1 0 1,-1 0-1,-1 0 1,1 1-1,0-1 1,0 1-1,-1 0 214,1 1 0,0 0 0,-1 0 0,0 0 0,0 0 0,1 1 0,0 0 0,0 0 0,0 1-77,2-1 0,-1 1 0,1 1 1,1 0-1,-1 0 0,1 0 0,-1-1 1,1-1-1,-1-1 0,1-2 55,-2 6 0,1-3 0,-1-1 1,0-1-1,1 0 0,0 2 1,0 2 43,2-5 0,0 2 0,0 2 1,0 1-1,1 0 0,-1-1 0,1-1 1,0-2-1,0-4 0,0-3 36,-1 12 1,1-8-1,0 1 1,1 6-2,-1-10 1,1 4 0,0 4 0,1 2 0,-1 0 0,0 0 0,1-2 0,-1-4 0,1-5-53,0 10 1,0-7-1,0-1 1,0 7 33,0-7 1,0 3 0,0 3-1,0 2 1,1 0 0,-1 1 0,1-2-1,-1-1 60,0 1 1,1 0-1,0-1 1,-1 0-1,1 0 1,-1-1-1,1-1-75,-1 1 0,0-2 1,0 0-1,0-1 1,1 2-1,0 2 31,0-2 0,0 3 0,1 2 0,0 1 0,-1-2 0,1-2 0,0-4 0,0-5-45,1 10 0,-1-8 0,2 6 45,-1-5 0,1 5 0,0 3 0,0 0 0,0-3 0,-1-6-75,0 1 0,0-5 0,0 5 45,1-4 0,2 3 0,0 3 0,0 1 0,0-2 0,0-1-26,1 8 0,-1-1 1,0-1-1,1 3-19,-1-8 0,0 3 0,1 0 0,-1 1 0,1-2 0,-2-3 30,2 6 0,-1-3 0,0-1 0,-1 1-23,-1 5 1,0 2 0,-1-3-1,1-9 23,0-10 0,0-3 0,0 8 0,0 4 0,0-7 1280,8 5-1280,-3-5 0,1-4 0,2-10 2370,10 16-1741,-5-31-359,-5 9 270,2-11-270,-14 0 2054,9-5-2324,1-2-450,13 0 180,-4 2 1,13 5 179,-13 0 833,6 0 0,4 0-429,1 0 1,0 0-424,0-3 1,3 0 377,2 1 1,3 0 0,-3-1-538,-8 0 0,3-1 380,9 2 1,9 1-1,2-1 1,-7 2-742,-9-1 0,-5 1 0,8 1 629,-2-1 0,7 1 0,5 0 0,3 0 0,1 1 0,-2-1 0,-3 1 0,-5 1 0,8 1 0,-5 1 0,0 0 0,5 0 0,-7-1 0,0 0 0,0 0 0,0 0 0,0 0 0,0 0 0,-1 0 0,1 0 0</inkml:trace>
  <inkml:trace contextRef="#ctx0" brushRef="#br0" timeOffset="129444">1115 8726 7533,'-20'0'-540,"8"-11"450,25 2 90,8-4 0,5-2 0,16-6 0,-9 6 0,1 0 0</inkml:trace>
  <inkml:trace contextRef="#ctx0" brushRef="#br0" timeOffset="129611">1103 8751 7533,'9'-13'-150,"1"6"0,20 2 0</inkml:trace>
  <inkml:trace contextRef="#ctx0" brushRef="#br0" timeOffset="129764">1252 8974 7533,'-11'-34'479,"1"0"1,16 5 0,10 7-480,13 16 0,7 7 0,3 1 0,2 1 0,3 1 0,1-1 0</inkml:trace>
  <inkml:trace contextRef="#ctx0" brushRef="#br0" timeOffset="129895">1425 9036 7533,'-26'21'0,"-1"1"0,0 0 0,0 4 0,1 4 0,5 2 0,10 8 0,1-1 0,-1 1 0</inkml:trace>
  <inkml:trace contextRef="#ctx0" brushRef="#br0" timeOffset="138544">9346 13063 7178,'-18'-42'315,"7"11"0,-2 1-180,0 8 0,0 1-45,-5-7 0,0 4 175,-9 10-175,-1 7 0,-1 3 0,-9 10-919,-4 11 0,-2 6 873,19-10 1,1 5 225,-4 13 0,-1 7 0,3-4-225,5-5 0,1 2 112,3 3 1,0 8-1,0 0 1,5-4-68,1-1 0,4 2-73,0-3 1,1 5 0,-1 3 0,2-1 0,2-7 72,3 11 0,6-2-315,2-1 0,3 7 1,2-1-1,0-9 0,1-2 0,5-5-135,8-2 0,7 2 1,4-3-1,-1-8-360,1-11 1,0-7-1,2 0 720,4 9 0,2 1 0,-2-7 0,-4-11 0,-2-6 0,-4-2 0,-3-2 0,0 0 0</inkml:trace>
  <inkml:trace contextRef="#ctx0" brushRef="#br0" timeOffset="140181">9532 13572 7533,'-33'-15'959,"-1"0"1,-5 13-1,5 11-869,17 21 0,6 9 180,-3 1 0,2 0-270,0-2 0,8-2-180,20 0 0,12-8-405,7-16 1,7-6 314,-4 1 0,4-2 0,-1-6-115,1-9 1,0-6 0,-6-6 384,-8-5 0,-5-3 0,-4-1 45,4-7 0,-13 0-15,-16 4 0,-11-1 0,-5 6 299,-8 13 1,-5 6 0,1 0-105,-6-8 0,-2 6 45,-4 10 0,-5 8 0,6 8-135,8 17 0,6 5-180,-5-8 0,7 2-495,8 17 0,20-2-1099,38-21 1,13-6 991,-20 2 0,4-3 152,2-9 1,6-3-1,2-4 1,-4-4-363,1-9 0,-3-6 0,0 2 857,-4 8 0,0 1 0,-2-5-2,4-13 0,-3-7 0,-11-2 227,-16-10 0,-8 0 90,5 2 0,-3 1 327,-7-1 0,-5 7 1607,-6 12-1709,11 17 2535,2 17-2715,5 15 0,5 6-360,6 2 0,1 1 0,-4 6 0,1 0-30,6-10 0,4-1 0,-2-4 3306,6 17-3760,9-10 0,0-1 47,-7-5 122,1-13 0,-1-4 495,-10-5-180,8-32 360,-16 9-90,-3-24 0,-2-7-225,-2 13 0,0 1-1,0-3 1,0-1 90,-3-1 0,6 13-854,8 27 899,8 14-180,2 21 0,-1 3 0,0 0 0,2 5-60,-2-15 0,4 3 0,0-3-1536,1-5 1,0-2 1505,3 5 0,1-4 90,16-6 270,-30-38-46,-5-1 1,-2-3-315,-2-18-79,-6 8 1,0 3-192,0 11 135,0-5 1,5 3-406,13 11 540,-3-14 2481,31 38-2751,-16 7 0,2 5-90,9 3 1,2 2 179,-10-5 0,0 1 0,0-2 270,8 1 0,-1-8 0,-8-14 0,-2-7 360,7-17-90,-20-8 0,-6-3-90,-2-7 134,0 10 1,-2 2-45,-5 2 598,3 3-329,-5 13-449,0 10-180,6 7 360,17 13-360,16 2 180,-5-4-180,2-11 0,1-6 0,-9-10 1,-1-2 44,4 5 0,-2-3 0,-3-15 0,-7-2 45,-12 3-90,-9-2 0,-7 1 180,-39 15 224,7 8 1,-1 4-225,10 1 0,1 4 225,-13 17 0,9 3-225,24-9 0,3 8 0,5-1 90,17-8-270,12 1 0,6-1-180,12-9-693,2-2 1,1-1 917,-19-4 0,0-2-255,9-6 0,5-3 1,-6-1 299,-10 3 0,-2-2 30,9-4 0,3-4 0,-9-2 104,-13-2 1,-4 0 225,19-13-270,-29 6 90,-2 24-270,-3 5 0,5 5 2105,0 8-1835,22 28-270,6-5 90,-10-14 0,2-2 90,5-3 0,2-4-360,4-6 0,0-1 45,-6 1 0,0-1-450,16-5 1,-2-2 224,-9-1-135,3-4 1,3-4 134,-4-3 1,0-4 359,-3-5 0,1-4 0,-1 1-107,5-5 1,-2-4 226,-8-6 0,-2-5 0,-5 3-335,-5 10 0,-3-2 754,1-11 1,-2-6 0,-3 3 269,-4 13 1,-3 2 0,-1 0 44,1-14 1,-4 3-810,-2 9 0,-3 14 45,-18 43 90,19 18 0,1-15 0,2 2-135,7 17 0,5-1 73,0-18 1,3 1-59,1 8 0,3 4 0,2 0 0,7 0 0,3 0 0,-1-1-226,-6-6 1,0-2-1,0 2 256,7 8 0,0 2 0,-3-7-89,-1 2-181,-9-11 0,-4-3 180,-7-8 899,-29-25-539,7-19 0,-1-6-225,2 8 0,1-4-29,1-7 1,2-8 0,7 1-257,11 4 0,6-1 1,-1 2 179,-6 4 0,0 0 0,5 0-278,11-1 1,6-3 0,3 3 0,-2 6 267,0 7 0,2 3 0,4-1 1,5-2-1,-3 5 0,-3 7 1,0 1-1</inkml:trace>
  <inkml:trace contextRef="#ctx0" brushRef="#br0" timeOffset="141943">14045 12580 7533,'-30'12'-450,"15"10"0,3 7 630,1 11 0,3 8-1000,5-7 1,1 5 0,1 1 0,2-3 114,0-1 1,1-2-1,2 3 772,0 4 1,2 5 0,2-3-1,3-7-131,9-1 0,4-5 0,-2 8 0,2-5 0,3-20 0,0 0 0</inkml:trace>
  <inkml:trace contextRef="#ctx0" brushRef="#br0" timeOffset="142145">14380 12530 8162,'-13'2'1440,"7"3"-1036,3 35 1,6 12-405,-1-22 0,2 1-820,2 4 1,2 7 0,0 0 0,-1-5-47,1 0 1,1 2 572,2 2 1,3 7 0,0-1 0,-2-6 22,0-5 0,-1 0-270,2 9 0,-1 5 1,-1-8 1265,2 2-726,-14-15 0,-4-5 0,-9-12 0,-11-6 0</inkml:trace>
  <inkml:trace contextRef="#ctx0" brushRef="#br0" timeOffset="142429">13983 13237 7533,'-28'-27'659,"1"0"1,1 2 0,13 5-391,39 11 1,10 5-809,7-3-554,-1 3 1,9 0 0,-6 1-240,-12 2 1,1 1 1128,4-1 1,7 0 0,1-1 0,-2 0 123,3 0 1,-1-2 0,0-1 168,-7-1 0,1-2 0,-1 0 0,-3 0-60,1 1 0,-3 1 0,-7-4 743,-5-10 1,-11 0-684,-18 6 2518,-5 1-2248,-1 8 2916,1 27-2594,5-11-367,3 16 0,2 2-135,2-4 89,10 9 1,3 1-90,-2-4 90,15-1 0,4-3-90,-5-10-180,3-1 0,1-5 0,-1-15 0,7 3 0</inkml:trace>
  <inkml:trace contextRef="#ctx0" brushRef="#br0" timeOffset="142595">14739 12592 7533,'-20'-30'1049,"-1"0"0,-1-1 1,11 11-1050,17 19-270,1 2-1349,21 33 1619,-5-10 0,-6-2 0,1 2 0,7 8 0</inkml:trace>
  <inkml:trace contextRef="#ctx0" brushRef="#br0" timeOffset="142845">14999 12716 7533,'8'-35'819,"0"-1"0,-1 0 0,-2-12 0,6 16 312,23 37-1131,-19 10 135,3 18 0,-1 3 45,-2 4-1273,-5-1 1,0 7 0,-1-5 425,-2-13 0,-1 0 352,1 6 0,-1 6 0,0 0 0,-1-5 573,-1-4 0,0 0-798,3 8 1,1 5-1,-1-6-179,1 6 134,1-13 0,0-4-224,-2-13 809,-1-3 0,-12-17 0,-1-1 0</inkml:trace>
  <inkml:trace contextRef="#ctx0" brushRef="#br0" timeOffset="142960">15135 13063 7533,'-1'-35'1079,"0"-1"0,22-5 1,16 6-1080,3 17 0,9 7 0,-1 0 0,-7-2 0,-1 0 0,1 2 0,7 3 0,0 0 0,0 0 0</inkml:trace>
  <inkml:trace contextRef="#ctx0" brushRef="#br0" timeOffset="143477">16524 12691 7533,'-13'-25'764,"0"-1"1,-5-11 2023,13 3-2248,5 19 359,0-3-539,0 12-1079,0 12 629,0 1-90,-11 16 180,3-2-900,-9 4 1,-1 2 539,2 3-405,-6 3 1,-2-2 494,2-8 225,-1-2 0,-1-2-135,2-5 540,-12-7-180,20-14 90,2-34-90,12 5-135,12-9 0,4-3-428,-5 22 0,2 0 203,11-13 0,5-5 0,-2 6 45,-8 10 0,2 2 15,8-5 0,5-3 1,-5 7 29,8-2 135,-2 12 0,-1 5 45,-10 12 719,10 35-719,-27-11 225,-3 20 0,-3 3-45,-6 0-1037,1-5 1,0 9 0,0-6 901,-3-12 0,0 3-153,1-2 0,-1 8 0,-1 2 0,1-1 0,0-7-276,-1 9 0,0 0-66,1-6 0,0 7 1,-1 3-1,1-4 0,1-7-270,2 3 1,0-3 149,-3 4 0,-2 2 1,3-9 119,3-7 447,-8-23 1,11-25 0,0-18 0</inkml:trace>
  <inkml:trace contextRef="#ctx0" brushRef="#br0" timeOffset="143812">16884 12791 8702,'33'11'2968,"-10"19"-2833,-16 0 0,-3 2-45,-3 18-540,2-12 1,0-2-91,-3-7-989,0 12 1169,5-27-180,2-20 405,2-15 0,0-6-44,5-17 358,2-3 1,2 2-180,-1 6 225,2 6 0,2 3 135,-1 9 539,22 14-539,-20 10-90,7 32-180,-17-13-45,2 6 0,1 1-135,1 2-810,9 1 1,1-1 629,-2-8 144,-4-4 1,1-3 0,10-4 0,0 1 0</inkml:trace>
  <inkml:trace contextRef="#ctx0" brushRef="#br0" timeOffset="144082">17838 12518 5905,'3'-30'1034,"0"0"1,-7-6-316,2-6-60,-18 47 1,-5 12-436,0 10 1,1 4-289,-2-2 0,0 4 244,6 7 0,3 5 0,3-5-300,5-12 0,3 1 142,0 7 1,1 9-1,1 3 1,1-1-399,2-6 0,0 1 0,2 1 0,-1 2 0,1 2 208,0-2 1,0 4 0,0 1 0,0 2 0,0-1 0,0-1 0,0-2-268,0-1 1,-1-2-1,1-1 1,-1 0-1,0 1 1,-1 1 279,1 3 1,-1 2 0,1 1 0,-2 0 0,0-1 0,-3-4 0,-3-5-454,-5 2 1,-3-4 0,-2-3 0,-1 0 217,0 2 1,-2 0-1,-1-2 1,-1-6 389,-2-2 0,-2-5 0,0-11 0,-9-17 0,3-11 0,2-17 0</inkml:trace>
  <inkml:trace contextRef="#ctx0" brushRef="#br0" timeOffset="144461">17652 13187 7415,'32'-25'359,"0"0"1,-1 0 0,1 0 0,4 0 0,1 0 0,-1 3 0,-3 3-405,2 1 0,-3 4-61,4 1 0,-1 0 16,-10-2 1,-4 1 108,-3 0-559,-16 13 370,2 9 170,-13 14 0,-4 3 0,9 5 0,-10 7 0,0 1 0,6-7 60,0 5 0,4 3-15,3-12 0,7-2 90,11-1 0,7-7-135,18-17 0,3-11 45,-6-2 0,-1-7-865,-8-3 1,1-6 0,-1-2 0,-5 4 761,-1-1 1,-4-3 259,-2-5 0,1-7 1,-3-1-1,-5 7-312,-7 6 0,-4 0 260,-1-9 0,-3-5 0,-5 10-60,-26 8-150,4 19 0,-6 4 0,2 3 60,7 3 0,0 5-820,-5 6 1,-6 6 0,0 3 0,6-2 811,1 3 1,4 2 0,-2 5 0,-1 3-1,3-2 1,7-3 0,0 0 0</inkml:trace>
  <inkml:trace contextRef="#ctx0" brushRef="#br0" timeOffset="144984">19536 12183 7533,'3'-25'629,"0"-1"1,4-22 449,11 16-719,-10 13-180,14 19-180,-19 14 315,2 13 0,1 4-135,-6 13-375,0-10 0,0 6 1,0 2 216,0-4 1,0 3-1,0 1 1,0 2-572,-1-1 0,-1 3 0,0 0 0,1 2 0,1-1 405,2 3 0,1 0 0,0 1 0,1-1 0,-1-3 31,0 0 1,0-1 0,1-2-1,2-5-1345,5 14 0,4-12 1188,8-19-810,6-22 451,-7-6 607,19-6 0,-14-8 0,3-5 0</inkml:trace>
  <inkml:trace contextRef="#ctx0" brushRef="#br0" timeOffset="145380">19524 12666 7533,'-40'-29'1049,"0"-1"0,-2 5 1,15 4-870,30 8-270,23 1 0,13 2-240,1 5 0,5 3 0,3-1-490,-1-1 1,2-1 0,1 0 0,0 2 330,-1 0 0,0 1 1,-1 1-1,-4 1 669,2 2 0,-4 0 0,-9 5 1942,-4 12-1313,-50 10 1,-17 1-675,7-11 0,-1 1-696,3 7 1,1 4 0,5-3 650,1 3-180,4 6 0,12 1-180,25-13 1,12-4 29,1-5 0,7-4 0,3-5 80,0-6 0,4-5 0,0-5 0,-1-3 250,0-4 0,1-4 0,-4-4 0,-7-5 112,-7-3 0,-4-5 1,-6-1-1,-11 0-50,-13-7 1,-13 0 0,-8 6-356,0 14 1,-6 2 0,-3 6 0,0 6 202,-12 8 0,0 9 0,3 5 0,11 0 0,3 4 0,5 4 0,6 20 0,0 0 0</inkml:trace>
  <inkml:trace contextRef="#ctx0" brushRef="#br0" timeOffset="145944">21805 12158 7485,'-3'-44'546,"0"0"0,1 0 0,-1 0 0,-3-3 0,-1 2 0,-5 12 2730,-15 9-2954,14 42 0,6 12-262,8 6 0,6 7 0,3 1-880,1-3 1,1 1 0,2 1 0,0-2-274,1 4 1,1-1 0,1 1 785,2-5 0,2 2 0,1-3 0,-4-8 882,-2-9 0,0-2-875,7 6 0,3 2 0,-1-14 1352,17-33-333,-16-9 1,-3-7-630,-9 1 0,-3-4-621,0-7 1,-1-4-1,-3 6 621,-5 15 0,0 0-180,7-14 0,4-6 0,-2 8 2342,-1-3-3017,6 3 1,2 5 314,-3 22-809,14 35 989,-15 8 121,-6 0 0,-1 7 1,1 1 178,4 4 0,0 1 0,0-2-30,-3-5 0,0-2 0,2 1 0,5 3 0,3 3 0,2-3 0,-2-8 180,-1-7 0,2-4-1,8 7 1,4 1 0,0-11 1034,5-25 1,-2-7-900,-1 11 0,-2-5 194,-6-18 1,-4-11 0,-6-3-31,-8-3 1,-6-3 0,-3-2-871,-1 9 0,-2-2 0,-1-2 1,-1 1-1,0 2 391,0-3 0,1 2 0,-1 0 0,-3 0-675,-4-5 1,-3-3-1,-1 4 1,-1 9 827,-4 6 1,0 6-1,5 1 1,0 9-1,-18 25 1</inkml:trace>
  <inkml:trace contextRef="#ctx0" brushRef="#br0" timeOffset="146281">24160 11923 7367,'16'-36'359,"-1"1"1,1-1 0,-1 1 0,7-13 0,-3 0 0,-15 9-360,-28 12 0,-14 9-164,-1 2 0,-5 4 0,-4 5 451,10 6 1,-4 3 0,0 3 0,0 0 0,2 1-542,-4-2 1,2 1 0,1 2 0,1 4 387,-5 9 1,-1 5 0,4 3 0,8 3-135,9 2 0,7 2 0,6 4-130,7-3 1,4 2 0,5 1 0,5-1-231,7 5 0,6 0 0,6-1 1,2-2 125,3-4 0,4-1 0,2-1 0,0-2 0,-2-2 144,-2-3 0,0-2 0,-1-2 1,-2 3-91,4 2 0,2 3 0,-6-2 0,-13-4 0,-21 6 180,-23-3 0,-16 3 0,-2-4 0,8-10 0,-2-4 0,-4 1 0,0 0 0,1 1 0,-1-1 0,0 0 0,0 1 0</inkml:trace>
  <inkml:trace contextRef="#ctx0" brushRef="#br0" timeOffset="147378">25238 11675 7533,'0'-29'629,"0"0"1,0 2 0,0-1 44,3-4 1,0 1-495,-2-5-90,-1 30 89,-13 26 1,-8 17-60,1-1 0,-2 6 0,0 4-689,5-6 0,-1 3 0,1 2 0,0 3 0,2 0 389,4-6 0,0 1 0,1 2 0,1 1 1,2-1-1,1 1 0,1-1-65,2-2 1,2 1 0,1-1 0,1 1 0,2-1 0,2 0 0,1-2 244,4 6 0,2 0 0,1 0 0,3-2 0,0-3 0,1-4 0,3 2 0,2-4 0,1-3 0,2-4 0,8-5 0,0 1 0,0-1 0</inkml:trace>
  <inkml:trace contextRef="#ctx0" brushRef="#br0" timeOffset="148211">25821 11873 7533,'-3'-45'1079,"-1"-1"0,2 6 1,4 14-1170,11 36 90,-8 19 0,-2 11 60,3 0 0,0 5 0,-1 2-318,-3-7 0,-1 2 1,0 0-1,2-2 378,1 9 0,2 0 0,2-7 657,0 3 1,3-20-418,14-56-510,-16-2 0,-4-10 0,0-2-334,-1 1 0,-1-4 0,0 0 0,-1 1 146,0 1 1,-1 0 0,0 1 0,1 2-233,-2-6 0,1 1 1,3 13 479,9 15 270,1 38 119,-5 12 1,0 13 0,1-1-163,3-1 0,1 1 1,2 1 109,-2-6 0,1 1 1,2 0-1,1-3-127,7 7 0,4-3 0,-2-4-75,2 7 0,1-15 314,0-29 1,-2-13-315,-9-19 0,-6-10-555,-4 9 1,0-2-1,-1-3 304,-1 2 0,0-3 0,1-1 0,-1 3-154,0-2 0,1 1 1,2 4 493,7-3 1,3 9-135,7 11 359,-3 42 0,-2 18 91,-8-8 0,-2 5 0,0 2-226,2-2 1,0 2 0,0 1 0,1 0-237,0 2 0,0 1 0,1-1 0,0-2 12,3 2 0,0-3 0,-1-4 0,2 1 0,-1-9 0,10-11 0</inkml:trace>
  <inkml:trace contextRef="#ctx0" brushRef="#br0" timeOffset="148429">27135 11303 7533,'37'-14'819,"-1"1"0,-1 13 0,2 6 0,-7 4 1392,4 22-2702,-14-6 0,2 8 0,0 4 0,-6 2 599,-5-3 0,-4 3 0,-2 2 0,-2 2 0,0 3-431,0-7 1,-1 2 0,-1 2-1,0 1 1,-1 1 0,-2 0-1,-1 0 1,-1 1-43,-3-3 1,0 2 0,-2 1 0,-2-1 0,0 1 0,-1-1 0,-1 1 0,0-2 0,-1-1 300,-1 4 1,0-1-1,-2 0 1,0-1 0,-1 0-1,0-2 1,-2-1 0,0-1-1,-3 0 1,-1-1 0,-1-2-1,0 0 1,-1-2-1,0-2 1,0-2 0,-4-2-1,0 0 1,-1 0 0,1 0-1,0 0 1</inkml:trace>
  <inkml:trace contextRef="#ctx0" brushRef="#br1" timeOffset="1.04479E6">3744 10708 8204,'-22'-21'38,"1"0"0,1 1 0,1 1 176,0 0 0,1 1 0,-1-7-248,8 7-78,16 17 6,30 7 145,5 2 0,11-1-633,-9-7 0,6-1 1,3-3-1,3-1 542,-12-1 1,3-1 0,1-1-1,2-1 1,0-1 0,2 0-1,-1-1-250,-5 2 0,1-1 0,1 0 0,0-1 0,1 0 0,0 0 0,0-1 0,1 0 0,-1 0 311,-1 0 0,1 0 0,0-1 0,0 0 0,0-1 0,0 1 0,1-1 0,-1 1 0,0 0 0,-1 0 9,-2 0 0,0 0 0,1 1 0,-1-1 0,0 1 0,-1-1 0,1 1 0,-2 0 0,1-1 0,-1 1-119,5-1 1,1-1 0,-1 0 0,-1 1 0,0-1 0,-1 1 0,-1 1-1,-1-1 161,6 0 0,-1-1 0,-1 1 0,-1 1 0,-3 0 0,-1 1-15,3-1 0,-2 0 0,-4 2 0,-4 1 0,11-2 0,-22 6-315,-65 16 90,8-4 0,-5 2 0,-4-1 306,3-1 1,-2 0 0,-1 0 0,-1 0 8,-5 2 0,-1 1 0,0 0 0,2-3 0,7-3 0,0 0 0,2-2 0,3-4 957,-4-3 0,3-3 0,12-8-474,16-16 1,14-6-469,9 4 0,8 0 0,5 0 104,2 5 1,4 2-1,2 0 1,1 4-255,-3 3 0,2 2 0,-1 3 0,0 3-180,9 2 0,-1 5 0,-4 8-225,0 14 0,-9 11 225,-15 13 1,-8 6-136,-10 1 0,3-1 96,13-11 0,5-1 0,1-2 0,-3-1 0,5-4 0,8-8 0,1-1 0,-1 0 0</inkml:trace>
  <inkml:trace contextRef="#ctx0" brushRef="#br0" timeOffset="1.04583E6">20826 7313 7533,'-39'-16'49,"0"1"0,-1-1 0,1 1 0,0-1 0,0 0 0,-3 3 0,-1 1 0,0 1 0,0 1 0,0 3 0,0 2-103,-4 5 0,0 3 0,0 4 0,0 0 1,-2 1-494,4 0 1,-1 0 0,-1 1 0,0 2 0,-1 0 0,0 0 375,4 0 0,-1 2 0,-1-1 0,1 2 0,0 0 1,-1 0-1,1 0 183,1 1 1,0 0 0,0 0 0,0 1 0,0 0 0,1 1 0,0 1 64,0-1 0,1 1 0,0 1 0,1 0 0,0 1 0,1 1 1,2 1-62,-3 5 1,0 0 0,1 2 0,2 2 0,2 0 0,2 2 13,4-1 0,0 0 0,2 2 0,3 1 0,2 1 0,4 2-32,0 7 1,5 2 0,3 1-1,5 0 1,3 0-71,5 1 0,5 0 0,4-1 0,3 1 0,3-1-18,2-5 0,4-1 0,2 1 0,2-1 0,2-1 0,0 0-204,-3-6 0,1 0 1,1-1-1,1 1 0,1-2 1,1 0-1,0 0 268,2 1 0,2-1 1,0 1-1,1-2 0,1 0 1,0-2-1,1 0 26,-1-3 0,2-1 0,0 0 0,1-2 0,0-1 0,1-1 0,1-1 51,1-1 0,1-1 1,1-1-1,1-1 1,0-2-1,1-1 1,0-1 11,-3-3 0,1-2 0,0-1 0,1-1 0,0 0 0,1-2 0,-1 0 0,0 0-41,1 0 1,1-2-1,0 1 1,0-2-1,0 0 1,-1 0 0,-2-1-1,-1-1-7,2 0 0,-2 0 0,-1-1 0,-1 0 0,1-2 0,2 0-41,-1 0 0,3-1 1,0-1-1,1 0 0,-3-1 1,-4 1-1,-5-1 26,5-2 0,-7 0 0,5-2-126,4 1 0,6-1 0,2 0 0,0-1 1,-4-2 13,2-2 1,-3-1 0,-1-2-1,1-2-38,-9 4 0,1-2 0,1 0 0,-1-3 0,-1 0 1,-2-3 149,-1-2 0,0-1 0,-1-3 0,-2-1 0,-2-1 0,-3-2-10,-2-1 1,-2-2 0,-2-1 0,-3-1 0,-2-2 0,-3 0 129,-2-2 0,-3-2 0,-2-1 0,-4 0 0,-1-1 0,-3 1-20,-2 5 1,-2 0 0,-2 0 0,-2 0 0,-1 0-1,-2 0 1,-1 1 66,-3-2 0,0-1 0,-3 1 0,-1 1 0,-2 0 0,-2 2 1,-2 2-67,0 4 0,-2 1 0,-1 1 0,-2 1 0,-1 1 1,-1 2-1,-2 1 0,0 2-205,-3 1 1,-1 0 0,-2 2-1,-1 2 1,-1 1 0,-1 3 0,-1 2-1,-1 2-22,5 3 0,-2 3 0,-1 2 0,-1 1 0,-1 2 0,0 1 1,0 1-1,1 1 0,0 1 0,2 0 89,-2 1 0,1 1 1,1 1-1,-1 2 1,1 0-1,1 1 1,0 1-1,0 0 0,0 2 1,-3 1-1,-1 2 1,0 0-1,1 2 1,1 1-1,1-1 0,2 1 1,2 1-1,2 2 1,0 0-1,0 0 1,0 1-1,0-1 0,0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30:35.239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24706 5379 7533,'-26'-5'-450,"-3"3"540,4-3 270,-12-1-225,8 5 0,-3 1 44,-7 1 1,-3 4-60,4 0 0,-4 3 0,-1 3-348,5 2 0,-2 2 0,-1 1 0,-1 1 264,5-2 0,0 1 0,-1 0 0,0 1 0,-1 2-264,-3 2 1,-2 2 0,1 1 0,-1 0-1,1 1 282,0 0 0,1 0 0,-1 2 0,1-1 0,0 2-24,5-5 0,1 1 0,-1 1 0,1 0 0,0 0 0,1 1-15,2 1 0,0 0 0,0 1 0,1 0 0,1 0 0,-1 1 15,1-1 0,-1 1 0,1-1 0,0 1 0,1 1 0,1 1-15,0 2 0,1 1 0,1 1 0,0 0 0,1-2 0,2-1-352,-4 3 0,2-3 1,1 1-1,0 2 373,1 2 0,1 3 0,0 1 0,2-3 0,3-5-36,-5 5 0,3 0 90,1 2 0,-1 8 0,0 0 0,3-7-45,2-2 0,0-1-23,0 3 1,-2 6-1,0 2 1,4-3-191,5-7 0,3-2 0,0 1 0,-1 3 168,-1 1 0,0 2 0,-1 2 0,0-2 0,3-1 0,0-2 0,2-3 0,0 1 0,1 1-220,0 9 1,0 4 0,1-3 0,1-8 219,2-4 0,1 0 45,0 3 0,-1 7 0,2 0 0,0-7 46,2-3 1,1 1-92,2 2 0,2 7 0,0 0 0,-2-8 0,0-2 0,0 0 22,4 3 1,4 7-1,1 0 1,-4-7 22,-2-5 0,1-1 0,4 7 0,4 8 0,1-1 0,-2-8-45,-1-7 0,1-2 22,2 8 1,4 6-1,0 1 1,-3-9 21,0-6 1,0-1-45,3 5 0,4 6 0,1 0 0,-4-7 166,-1-4 1,1-1-239,-2-4 0,5 4 0,2 2 0,-2-2 0,-4-5 27,5 6 0,2-1 9,-5-7 0,5 4 0,3 0 0,-2-1 0,-5-3 36,4 7 0,2-2-36,-4-7 0,6 3 0,3-1 0,-3 0 0,-4-4 36,9 7 0,0-1-18,-5-5 0,6 2 0,3 0 0,-2 0 0,-7-5-27,6 4 0,1-1 27,-6-4 0,8 2 0,1 1 0,-1-2 0,-7-2 18,7 1 0,0-2-36,-6-1 0,7 1 0,3 1 0,-3 0 0,-6-3-74,-5-1 0,-4-2 1,5 1 109,6 2 0,8 0 0,1 1 0,-1-1 0,-7-3-30,-7-2 0,-5-2 0,6 0 66,6 1 0,8 2 0,2 0 0,-3-2 0,-6-1-36,-6-3 0,-5-2 0,5 1 36,6 0 0,7 2 0,2 0 0,-2-1 0,-7 0-6,-6-2 0,-5 0 0,6 0-16,-1-1 1,6-1 0,3 0 0,0 0 0,-4 0 0,-5 0-15,0-1 0,-6 1 0,5-2 30,1 0 0,6-3 0,3 0 0,0 0 0,-3-1 0,-6 1-30,-2 0 0,-4 0 0,4-2 15,0 0 0,6-1 0,3-2 0,0 1 0,-3-1 0,-6 3 15,1-1 0,-6 1 0,6-3-15,-3 1 0,7-2 0,1-2 0,1 1 0,-3 0 0,-6 2 15,2-1 0,-5 1 0,4-2-12,4-3 0,6-3 0,1-2 0,-1 1 0,-6 3-18,-5 3 0,-3 2 0,3-4 18,1-3 0,6-4 0,0-1 0,-1 0 0,-5 4-18,-4 3 0,-3 2 0,3-3 0,3-5 0,4-5 0,1-1 0,-2 0 0,-5 5 0,-4 4 0,-4 2 0,4-3-54,3-5 0,4-5 0,2-2 0,-3 1 0,-4 5 54,-5 5 0,-3 2 0,2-3-72,4-6 0,4-5 0,2-1 0,-3 1 0,-5 4 72,5-6 0,-2-2-18,-5 8 0,3-6 0,1-3 0,-2 3 0,-5 5 108,0-7 0,-3 1-36,0 5 0,3-5 0,1-2 0,-2 1 0,-4 5-54,1-7 0,-3 0 18,0 7 0,2-6 0,1-2 0,-1 2 0,-4 6 27,1-8 0,-3 0-45,0 6 0,1-6 0,1-2 0,-1 2 0,-3 6 45,-1-7 0,0 1-63,-2 6 0,2-6 0,0-2 0,-1 1 0,-2 7 18,0-12 0,-2 0 0,1 2 0,1-6 0,-1-1 0,0 8 0,-3 0 0,-1 0 135,0-2 0,1-7 0,-1 1 0,-1 7-135,-2 6 0,-1 0 54,0 5 0,0-7 0,0-2 0,-2 2 0,1 6-9,-5-6 0,-1 0 44,2-1 1,-1-6 0,-1-1 0,1 7-180,-4 0 0,0 0 67,1 1 1,-2-6 0,0 0 0,0 6 22,-2 1 0,-2 0-68,1 0 1,-3-5-1,-1 0 1,2 7 22,-4-2 0,-2 2 0,2 2 0,-4-5 0,0 1 0,4 4 0,-2-3 0,-1 1 22,-2 5 1,-7-5-1,1 1 1,4 5 22,4-1 0,-2 2 0,2 6 0,-7-4 0,-1 0 0,0 2 0,6 4 0,-6-4 0,0 1 36,4 4 0,-4-4 0,-3-1 0,1 2 0,5 4-36,-8-2 0,-1 2 18,8 3 0,-4-2 0,-3-1 0,0 1 0,0 0-21,1 3 1,-1 0 0,1 0 0,0 1 0,0 0 2,-2-1 0,0 1 0,0 0 0,-2-1 44,3 2 1,-3-1 0,-1-1 0,0 1 0,4 1 0,6 3-131,-12-3 1,1 2 157,7 3 0,-7-1 0,-1-1 0,1 1 0,7 2-162,-8-1 0,0 0 54,6 4 0,-7 0 0,-2 0 0,2 0 0,7 1-9,-7-2 0,0 2-27,7 3 0,-5-1 0,-3 2 0,-1 0 1,2 1-19,5 1 0,2 0 0,-1 1 0,-1 1 0,-2 0 12,2 1 1,-3 1 0,-1 0 0,0 1 0,-1 0 0,2 0 0,3 0-44,-6 0 0,3 0 0,1 0 0,-1 1 0,-2 2 69,5-1 1,-4 2-1,0 0 1,-1 1 0,3 0-1,3 0 1,6-2 21,-4 2 0,7-1 0,-6 2-60,-1 1 0,-5 1 0,-4 2 0,0-1 0,3 0 0,6-2 60,1-1 0,5-1 0,-5 2-210,3 1 0,-5 2 0,-3 2 1,0 0-1,1 1 0,4-1 186,-4 3 0,2 1 0,2 0 1,0 0-1,-1 1 0,1-1 1,0 1-1,2 0 0,-4 8 1,0-1-1,-1 1 0</inkml:trace>
  <inkml:trace contextRef="#ctx0" brushRef="#br0" timeOffset="1303">22834 6172 7533,'0'-41'2069,"6"1"-1125,-3 15 0,1 1 226,3-8-541,-2 20-629,-10 46-180,1-6 1,1 3-46,-2 15 0,3 2 225,2-5 0,5-3 270,9-7 0,8-10 89,8-21 1,3-13-270,0-14 0,-6-10-120,-9 4 0,-5-4 0,-7-1 30,-13-14 0,-16 5-45,-12 18 0,-7 9 90,8 4 0,0 8 0,-3 14 0,5 8-45,7 14 225,11 1 0,4 4 0,6 2 0,10-1-1517,20 2 1,8-5 1336,-12-9 0,5-7 90,20-10 0,3-14-1135,-11-14 1,-5-5 1089,6-2 0,-10-3 0,-10-5-45,-24 8 0,-9 1-225,-12-4 0,-4 1 180,10 3 0,-2 3 45,-12 7 0,-2 7-45,-2 10-804,3 20 1,2 4 713,-1-2 45,7 14 1,8 2 1497,18-3-1453,11 13 405,8-30 0,3-4 44,16 5-179,-9-11 0,0-5 0,3-9 2237,-8 0-2237,-6-18-90,-5 9 0,-7-14-1,0 4-89,-12-12-449,-6-2 359,-7-3 2805,-6 15-3345,-16 4-308,12 55 623,16-7 1,7 4 358,16 10 1,10 0 180,10-5 0,5-6-225,-8-10 0,1-7 0,2-7 0,-4-8 360,-12-14-91,-2-14-89,-12-12-315,-13 11 0,-8 0-720,-4 8 1,-3 2-875,-1 1 1,0 7 1220,-8 22 1,38 20-1,25 16 1</inkml:trace>
  <inkml:trace contextRef="#ctx0" brushRef="#br0" timeOffset="2219">22611 4350 7533,'-16'-19'1439,"-1"0"0,-6-17-989,34 22 179,4 31-449,0 12 0,0 10-225,-7-7 0,-2 6 0,0 2 0,-1 2-540,0 1 1,-1 3 0,-1 1 0,1 1 0,-1 0 524,0-7 0,1 1 0,-1 1 0,0-1 0,0-1 0,-1 0 6,0 5 0,0 0 0,-1-1 0,0-2 0,0-4-25,2 7 0,0-4 1,-3-7-1271,-11 10 359,-3-85 765,1-2 0,1-10 247,5 16 1,0-4 0,1-3-1,1 0-56,1 2 1,1-1 0,0-2 0,3 1 0,2 1 280,3-8 0,3 0 1,4 2-1,3 3-45,2 5 1,4 0-1,3 5 1,3 7 451,12 6 1,4 9-1,-2 11-624,-5 11 0,-2 9 0,-8 7-90,-9 12 0,-9 7 1,-9 0-192,-10 2 1,-9 0-1,-6-2 251,0-11 0,-4 0 0,-2-3 0,0-3 0,-5 1 0,0-5 0,0-5 0,-8 1 0,5-9 0,0-11 0</inkml:trace>
  <inkml:trace contextRef="#ctx0" brushRef="#br0" timeOffset="2972">22289 3867 7533,'-27'-18'-1350,"10"5"2610,28-11-361,31 5-1034,-9 11 0,5 2-75,-5 2 0,2 2 1,1 3-290,5 3 1,0 2 0,1 1 408,6 0 0,0 0 1,0 0 29,-3 0 0,0 0 0,-2-2 212,-5 0 1,-2-1 0,-4-2 566,17-2-359,-50-5-180,-32-2-180,-11 0-180,12-4 677,15 10-407,11-10 0,12 9 0,0-9-1,7-1-89,-1-7 180,-6-17 90,-6-8-135,-4 18 0,-3 1 315,-13-19-360,-4 19 90,10 20-180,9 11 0,12 7 90,5 4 90,16 19-136,-9-16 1,1 0-45,8 5 0,0 0-45,-4-6 1,-3-1-406,10 7-270,-26-13 720,-28 10 0,-10-6 0,8-1 0,0 0 0</inkml:trace>
  <inkml:trace contextRef="#ctx0" brushRef="#br0" timeOffset="4053">25536 7933 6903,'-14'-13'3058,"3"6"-2608,11-4-540,0 10-90,0-4-270,6 5 1,1 5 449,11-4 180,-10-1 179,3-12-718,-11-2-1171,0-4 1530,0 11 0,-6 2 0,-1 5 0</inkml:trace>
  <inkml:trace contextRef="#ctx0" brushRef="#br0" timeOffset="4201">25524 7846 7533,'-28'-35'-150,"6"2"0,22 26 0</inkml:trace>
  <inkml:trace contextRef="#ctx0" brushRef="#br0" timeOffset="6087">22847 6123 7892,'-7'-26'1620,"1"2"-1351,6 17 91,0-4-270,-5 10-360,-8-4 450,-6-1-989,-11-1 1168,7-3 1,-2-3-45,-11-4 0,-3-3-285,4-1 0,-2-2 0,-2-1-314,3 2 1,-1-1 0,-1-1 0,0-1 301,4 3 0,-1-1 0,0-1 0,-1 0 0,1-1 18,-2 0 0,-1-1 0,1-1 0,-1 1 0,0-1-224,0-1 0,0 0 0,0 0 1,-1-1-1,1 0 296,-2 0 0,1-1 0,-1 0 0,1 1 0,0-1-1,0 0 1,0-1 0,1 1 0,-1 0 0,-1 0-108,6 5 0,-1 1 0,0-1 0,0 1 0,-1-1 0,2 0-60,0 0 0,1-1 0,-1 1 0,1-1 0,0 0 1,1 1 59,-7-5 0,0 0 0,0 0 0,0 0 0,2 0-54,0-1 0,1 0 0,0-1 0,1 1 0,0 0-95,3 3 1,0 0 0,1 1 0,0 0 0,1-1 193,-4-3 0,1-1 0,1 2 0,0 1-101,-4-2 0,1 2 1,2 1 85,5 4 0,1 1 0,2 2 554,-2 1 1,3 3 45,-7-1 1190,20 13-1820,11 5 687,0 0-417,0 5 202,0 7-382,0-3-90,0 13 180,0-8-180,0 0 0,0 2 90,0-9-180,11 22 90,14 9 90,0-7 0,5 0-45,6 2 0,4-2 105,-10-13 0,2-1 0,0-1 164,10 4 1,-1-4-270,-9-12 0,-2-2 45,0 2-360,-19-9 90,-11 5 270,0 0-270,0-6 0,0 5-179,-6-4-361,5 5 900,-5 0 360,6 0-360,0 0 89,6-6-179,-5-1-90,10-5 0,-4-6-90,0-7 0,-1-12-45,-8 9 1,-2 1 44,3-9 90,-5-10-90,6 22 90,0-3 0,0 0 0,0-5 135,0 3 0,0 2 134,0 6-359,0 2-1169,0 24 1259,-5 16 90,-8 11 90,-2-13 0,-5-2 90,-7-3 0,-3-2-495,-15-1 0,-2-3-810,3 0 1,2-5 378,12-7 1,8-3-1,14-1 1,46-10 0</inkml:trace>
  <inkml:trace contextRef="#ctx0" brushRef="#br0" timeOffset="6819">18607 3706 7533,'-19'-33'2338,"6"-2"-1528,8 27-540,10 3 269,13 33-539,-5 4 0,1 4-270,-2-4 0,1 3 1,-1 0 179,-1 5 0,0 0 0,-2 0 90,0-5 0,-1-1 0,0-2 180,1 7 0,0-17 360,-2-31-630,-3-21 0,-2-10-210,0 0 0,1-3 0,3-1-127,3-3 0,2-1 1,4 4 366,1 5 0,3 4 0,4 7-30,18 3 0,5 18 180,-4 25 0,-2 15 30,-12-1 0,-3 5 0,-4 3-150,-5 1 0,-3 3 0,-3-2-330,-2-7 0,-1-1 1,-6-3 355,-8 0 0,-4-7 0,-4-7 1,-8-24-1</inkml:trace>
  <inkml:trace contextRef="#ctx0" brushRef="#br0" timeOffset="7336">19003 2987 7533,'-6'-29'1079,"0"0"0,-7-8-1079,-5 26 180,-1 23-90,-5 13-180,5 1 0,1 5 180,6-1 0,1 3-1729,0-2 1,1 0 1580,0 4 1,1 0 12,-1-2 0,3-2 135,6 2-180,-5 4 180,6-18-180,0-2 90,0-16 360,0 4 0,6-21-360,-5 6 0,10-19 3276,-4 5-3250,11-13-71,-9 7 0,1-1 135,2 4 0,1 0-1729,-3 1 1,-1 3 893,9-1-2333,0 24 2809,-5 12-2058,16 24 3406,-14-7-1361,5-2 0,0-1 282,-4 1 732,4-11 0,0-1-552,-4 2 1247,7-10-1337,-5 4 1638,1-4-1728,-5 0 0,-3 4 0,-11-4 0</inkml:trace>
  <inkml:trace contextRef="#ctx0" brushRef="#br0" timeOffset="10066">20119 4227 7533,'0'-20'0,"-5"-3"1079,-2 4-269,-6-6-361,7 11 361,-11-2-810,14 14 90,-19-3-450,19 5 360,-13 0 0,14 5-270,-3-3 0,-1 14 180,5-13 0,-4 13 270,5-9 90,0 0 90,5 10 0,-4-9 90,10 15-181,-9-9-89,3 4-90,1 0-90,1-4 180,0 3-3457,9 24 3252,-13-17-1064,11 10 0,0 1 999,-10-4-624,12 3 1,1 0 713,-13-3-418,12 1 1,1-1 417,-13-7 120,10-1 1,0-1-301,-12-12 1315,9 12-1315,-5-21 270,-5 4 1472,5-5-1652,-6 0 2337,0 0-2247,0-5 3276,0 4-3275,0-5 359,0 1-270,0 3-90,0-4 0,0 6-900,0 0 1350,0-10-3662,16-26 3212,0 6-816,-1 2 0,4-6 0,-1 5 816,-1 6 0,2-1-203,3-9 1,5-8-1,1-1 1,-2 4 172,2 1 0,-1 3 0,1-1-34,-3 2 0,1-1 1,0 0-1,-3 4 64,7-10 0,-5 8 2188,-2 8-1648,-23 19-450,0 5 2823,-6 0-3183,-1 5 181,-5 3 502,5 9-503,-4-3 0,9-1 180,-9-2-90,10-10 940,-16 10-490,-2-4-180,-12 5 0,-18-5-1909,24-6 1,-1-2 1702,-19 0-154,18-4 1,1-1 178,-12-1-224,13 1 1,0 0 224,-8-1-540,-1-4 270,20 9-450,2-3 450,1 5-449,4 11 449,-6 3 0,6-1 360,-4 4 3096,-7-5-2890,-8 7-206,-11-5 89,11 3-89,8-16 180,12-1-270,6-7 0,0 0-90,17-3-90,-13 2 90,35-4-270,-28 5 90,29 2 90,-20 5 0,5 0 0,15 0-89,-16 0-91,22 0 270,-10-1 0,-1 2 0,12 4 0,-10-1 0,1-1 0</inkml:trace>
  <inkml:trace contextRef="#ctx0" brushRef="#br0" timeOffset="27899">5330 4016 7533,'-12'-25'-360,"5"-5"360,-4 4 1169,9-10-809,-3 15-90,5-2 270,0 11-271,0 4-89,0 3-360,5 38 180,-1-4 0,0 5 0,1 5 0,-2-4 0,1 4 0,-1 2 0,1 3 0,1 2-410,0-5 0,0 2 1,1 1-1,0 3 1,0 0-1,0 1 0,1 1 1,-1 0 235,-1-4 1,1 0 0,-1 2-1,0 0 1,1 1 0,0 0-1,-1 0 1,2-1 0,-1-1-1,1 0 84,0 1 0,1-1 0,1 1 0,0-1 0,0-1 0,0 0 1,-1-1-1,1 0 0,-2-2-196,2 6 0,-2 0 0,1-1 1,-1-1-1,0-3 0,0-3 0,1-5 286,5 10 0,1-6 0,-7-13 0,-7-15-90,-7-24 90,-9-14 0,-2-4 0,9 7 0,0-2-305,-8-12 0,-5-5 0,5 1 305,4 4 0,2-2 22,-1 0 0,-3-6 1,1-4-1,3 1-94,4 8 0,2-2 0,2-1 0,-1 1 1,1 1-19,-3-5 0,-1 1 0,3 0 0,3-2 35,4 5 1,3-3 0,2-1 0,1 1 0,0 4 0,1 7 506,7-13 1,6 6-341,5 4 1,7-4-1,2 3 1,-4 9-113,-3 10 0,3 6 180,13-6 0,7 0 0,-9 16-105,-12 28 0,-4 9 15,8-15 0,-6 5-30,-22 16 0,-11 10 0,-2-5-15,-1-13 0,-5 0-90,-3 2 0,-4 4 0,-1 0 0,1-6 45,0-3 0,-2-2 0,-9 6 0,-5 3 0,4-5-45,11-11 0,0-2 45,-21 8 0,0-3 0,10-8 0,-17-3 0</inkml:trace>
  <inkml:trace contextRef="#ctx0" brushRef="#br0" timeOffset="28335">4995 3669 0,'-26'-15'0,"-1"0"0,-14-12 2412,-2 8-1602,25 8 1048,24 11-1678,13-6-90,13 5 45,-4-7 0,3 0-750,-5 6 1,1 1 479,9-7 0,1-1 45,5 8 0,0 1 180,-8-3 0,0 0-495,7 3 1,2 0-86,5 0 1,-1 0 354,-13 0 0,2 0-285,9 3 1,4 2-1,-4-2 285,-8-1 0,-1-1-43,7 4 0,3 2 0,-7-2 178,7-4 0,-15 1 0,-6-4 0,-18-10 444,-23-30-84,-6 1-270,3 16 0,0 0 0,-5-10 0,-5-1 1918,8 3-1784,3 14 1,0 1 45,-2-7 689,-4 13-959,17 12 90,2 6 90,5 29-90,5-12 2641,2 24-2731,6-18 0,3 1 0,-5-3 0,0 1 0,7 12 0,0-1 0</inkml:trace>
  <inkml:trace contextRef="#ctx0" brushRef="#br0" timeOffset="28801">7859 4499 7533,'-24'-27'659,"0"1"1,-3 3 0,10 6-301,21 11-449,14 34 45,6-2 0,1 4 45,-6 0 0,0 2-726,5 4 1,3 3 0,-5-4 680,-10-6 0,1 0-15,7 9 0,5 5 0,-2-3 289,3 3 1,1-4 219,1 3 1,2-13 450,12-40-720,-26-29 0,-8-16-203,-4 16 1,-1-4-1,0-2 1,-1 1-464,1-2 0,-1 0 0,1 1 0,2 1-324,2-3 1,1 3-1,0 3 784,-2-2 0,3 13 0,15 27 0,-12 23 0</inkml:trace>
  <inkml:trace contextRef="#ctx0" brushRef="#br0" timeOffset="29118">8913 4561 7533,'12'-45'54,"-1"0"0,0 0 0,1 5 0,-2 0 0,-10 13 485,-23 14-584,-7 7 0,-6 7 90,-9 13 0,-1 10-277,15-4 0,2 3 0,4 5 142,4 8 0,5 5 0,10 2-730,12-8 1,8 2 0,4 0 0,-2-3 662,-2 1 1,1-3 0,6 0 88,6-2 1,7-1-1,1-1 1,-7-6 262,-4-6 1,-1-1-151,17 17 0,-4-2-135,-16-13 990,-41 12-361,-24-22 1,-8-7-360,13 3 0,-2-1-416,5-2 1,-5-2-1,1 0 1,6 1 235,2 0 0,2 1 0,-10-3 0,3 0 0,-3 3 0</inkml:trace>
  <inkml:trace contextRef="#ctx0" brushRef="#br0" timeOffset="29568">10860 4301 7533,'-14'-44'2248,"3"52"-2158,11 32 150,-1-5 0,1 7 0,1-5-1029,1-10 0,1 0 819,0 13 0,1 6 0,2-5 15,3-11 0,1-1-105,-1 7 0,1 4 0,1-6 15,2-10 1,0-4 620,2 12 0,0-11-126,4-31-450,-8-18 0,-4-10-270,-3 5 0,-1-2 1,2-2-645,5-10 0,3-3 0,-1 4 824,-3-2 0,5 4-60,8 11 0,6 2 1,2 10 101,13 14 1,4 13 77,-6 3 0,3 5 0,-3 1 30,-8-2 0,-2 1 0,-2 6-285,3 14 1,-2 8 0,-7-4 44,-10-13 1,-4 2-331,-1 8 0,-1 4 1,-4-3 145,-2-7 1,-3-2 0,-5 8 0,-4-3 0,-8 3 0</inkml:trace>
  <inkml:trace contextRef="#ctx0" brushRef="#br0" timeOffset="30016">10897 3409 7533,'10'-31'494,"0"0"1,7-14-585,-17 69-180,-17 14 180,8 8-724,-10-5 1,-2-1 813,10-17 0,0 0 90,-4 11 1,-1 2-136,-1-5 0,0-3-300,0 9 435,3-4 0,0-3-180,1-13 90,6 11 450,2-27 540,27-34-631,-6 7-127,0-3 1,3-8 0,-1 5-143,-4 8 0,1 1-135,5-17 0,1-1 90,-6 12 0,0 3-1381,-2 3 1,0-1 1245,-1-3 0,1 0 0,15-10 256,-13 6-76,9 11-270,-12 26 90,1 9 90,-1 21-45,-3-13 0,0 2 192,0 4 0,1 0-147,2 0 0,1 0 0,-1-2 0,1-1-585,4 4 0,2 0 585,-3-7 0,1 2 0,4 8 0,0 0 0,-2-8 0,0 0 0</inkml:trace>
  <inkml:trace contextRef="#ctx0" brushRef="#br0" timeOffset="30918">6384 7300 7533,'6'-31'1889,"1"22"-1260,5 51-449,-1-1 0,1 7-330,-2-4 0,0 3 0,2 0 90,1-3 0,2 0 0,1-4 285,7 9 0,4-15 495,17-34-675,-23-34 0,-5-15-45,-7 15 0,-3-3 0,-1-3 0,0 1-817,-1-2 1,-1-1-1,-1 0 1,1 2 816,3-7 0,0 2 0,-1 3 0,-2-1 0,2 8 0,13 7 0</inkml:trace>
  <inkml:trace contextRef="#ctx0" brushRef="#br0" timeOffset="31134">7115 7524 7533,'-26'-21'1799,"8"4"-1350,12 28 91,12 20-1125,2-6 1,2 1 404,5 15 180,2-11 0,0-4 0,-1-9 0,7 12 0</inkml:trace>
  <inkml:trace contextRef="#ctx0" brushRef="#br0" timeOffset="31268">7041 7164 7533,'-14'-38'251,"0"-1"1,1 0 0,-2 1 0,0 1 0,12 17-252,25 30 0,0 0 0,-1 5 0,0 0 0</inkml:trace>
  <inkml:trace contextRef="#ctx0" brushRef="#br0" timeOffset="31886">7748 7610 7533,'-10'-49'839,"0"1"1,4 2-1,0 3-884,0 9 0,1 2-90,0 5 0,-3 1-225,-3 1 1,-2 6 269,-8 8-225,5 28 0,3 12 540,6 15 0,6 6-45,-1-14 0,2 2 0,2 0-60,2 1 0,4 0 0,5-6 284,9-3 1,5-14-270,0-23 0,-1-11-225,-2-17 0,-4-9-180,-9 9 0,-3-2 0,-4 2-45,-5-7 1,-4 7-856,3 10 1620,2 75-270,14-7 0,8 4 30,-6-13 0,3 0 0,3-5 194,17 4 1,4-15-255,-12-23 0,0-11 0,-1-5-392,1-10 1,-4-9 0,-2-4 295,-9 9 0,-1-3 0,-1-1 0,-2-2 0,0 1-361,-2-2 0,-2-1 0,-1 0 1,0 0-1,-2 1-53,-1-1 0,-1 1 0,0 0 1,-2 1-1,-1 2-60,-1-14 0,-2 4 1,-6 11 149,-21 5 539,14 65 1,5 25 22,3-15 1,1 5-1,3 3 1,3 1-600,5-3 0,3 2 0,3 0 0,0-1 0,-1-2 329,-2-3 1,-1-2 0,2-2-1,6 0 14,4-2 0,5 1 0,3-1 0,1-4 0,-1-6-194,3-5 1,0-6 0,1 1 0,2 4 0,0 2-1,0-4 1,6-6 0,0 1 0</inkml:trace>
  <inkml:trace contextRef="#ctx0" brushRef="#br0" timeOffset="32902">8330 6966 7533,'-15'-38'584,"-1"1"1,1-1 0,-4-12-1,3 8 136,5 17-450,-12 7 449,-27 22-539,20 8 0,1 7-450,-3 7 0,7 5 90,14 3 1,14-3 44,30-6 0,17-11 45,-15-14 0,5-5 0,2-4 0,1-1-113,-3 1 1,2-3 0,1 0-1,-2-1 1,-2-1 314,2-2 1,1-1-1,-7 0 1,-15 0 177,-20-7-21,-29 28 1,-19 18 0,-2 1-90,14-8 0,-3 1 0,0 1 0,1 1 0,4 1-158,-1 4 1,1 0-1,5 2 1,10-1-158,8 13 0,18-6-75,22-16 0,16-9 0,2-2-100,-8-2 1,3-2 0,-1-1 0,0-1 39,8-3 0,-1-2 0,-12 5 1597,-10 6-743,-59 12 1,-23 5-465,25-9 0,-1 0 0,0 1-203,-9 5 0,-2 3 0,5-2 263,6 0 0,4-1-2654,-14 10 2609,20-11 0,3 0-11,1 8-304,38-9 0,8-1 90,3 6-864,9-12 1,12-3-1,-6-4 864,-15-4 0,1-2-150,12 4 0,6 0 1,-6-1 204,-11-4 1,-8 5 1383,-9 21 289,-38-1 0,-16-1-1266,6-3 0,-3 0 0,1-1-462,-10 4 0,7-1-1439,4 4 720,45-15 449,7 0 360,6-4 0,3-1 0,20-2 0,-12 0 0,1 0 0</inkml:trace>
  <inkml:trace contextRef="#ctx0" brushRef="#br0" timeOffset="33569">10091 6743 7533,'2'-41'1092,"1"0"0,1 3 0,5 14-141,15 41-366,-9 13 0,-4 12-451,-2-9 1,-2 5 0,1 3 0,-1 1-522,-1 0 0,1 3 0,-1 2 1,-1 0-1,1-1 315,0 2 0,-1 1 0,0-1 0,0 0 0,0-4 252,2 0 0,1-1 0,-1-3 0,-4-7 762,-3 0 1,-4-15-718,-8-49 0,-2-25-248,5 18 1,0-4-1,1-2 1,-1-1-304,1 2 0,0-2 0,0-1 0,1 0 0,2 0-304,3-2 0,2-2 1,2 1-1,0 2 1,1 3 381,-2 1 1,1 3 0,2 3-1,4 5 203,11-7 0,4 20 90,2 48 0,0 25 90,-9-19 0,-1 5 0,0 1 0,1 1 230,3 4 0,1 1 0,0-1 1,1-2-209,-2-6 0,1-1 1,-1-2-1,0-4 697,8 12 1,-1-19-293,-5-35 1,-4-15-563,-11-7 0,-7-9 0,3-3 0,5 0 0,3-3 0,1-2 0,1 0-205,-1 6 1,2-2 0,0-1 0,2 2 0,2 2-48,1 3 0,1 0 0,1 3 0,2 2 1,1 5 221,10-8 0,2 6 0,-2 19 179,-4 26 1,-1 17 0,-5 8 0,-9-6 0,-4 5 0,-1 5 0,-3 3 0,1 1 0,1 2-140,-2-7 0,1 3 0,-1 2 0,0 0 0,0 2 0,0 1 0,-1-1 0,1 1 0,-1 0-113,0-3 0,0 1 1,0 1-1,0 0 0,-1 0 1,1 0-1,-1 0 0,1-1 1,-1 0-1,1-2 1,1 6-1,-1-2 0,1 1 1,0-2-1,0 0 0,-1 0 1,0-1-1,0-1 1,-1-1-1,0 0 0,1 0 1,-1 0-1,0 0 0,0 0 1,0 0-1</inkml:trace>
  <inkml:trace contextRef="#ctx0" brushRef="#br0" timeOffset="139350">20924 6743 7533,'38'-7'-1439,"10"-4"1439,-7 5 0,2 0-489,-9-1 1,2-1 488,1 3 0,6-1 0,1 0 0,-7 0-412,2-1 0,1 0 412,0 2 0,7-1 0,5 0 0,0 0 0,-5 0-172,0 0 1,-2-1-1,0 0 1,2 1 171,-1 1 0,4 0 0,0-1 0,-2 1 0,-3 0 0,-3-1 0,-3 0 0,-1 0 0,-1 1 0,10 0 0,-2 2 0,-6-1-1194,-12-3 0,-2 1 1194,10 1 0,-3-2 626,2-17-356,-26 9-180,3-8 90,-11 5-180,0 4 179,-11-9-269,9 14 633,-32-7-633,18 9 90,-14 0 764,12-4-944,11 10 3456,1-5-3340,6 6 154,6 0 90,-5 6 90,10-5-90,2 10 0,6-10-180,17 16-90,8-3 90,-23 0 0,-2 2 270,11 10-270,-35 5-540,-27-12 540,-8-1 0,3-6 0,13 1 0</inkml:trace>
  <inkml:trace contextRef="#ctx0" brushRef="#br0" timeOffset="163715">5901 9865 7533,'-46'6'-135,"21"9"0,3 10 524,10 4 1,5 6 0,0 4-882,1-3 0,0 3 0,1 2 0,1 3 1,0 0 536,2 2 0,1 2 0,1 2 0,0 0 0,1 1 0,0-1-97,-1-7 1,1 1-1,0 0 1,0 0 0,0-1-1,1-1 1,0-1 69,1 9 0,1 0 0,0-2 0,0-4 0,0-3 434,1 8 0,-1-4 0,0-26 88,1-44-421,-5-6 1,-3-11 0,1-3-530,0 6 0,1-2 0,0-3 0,-1-2 0,1-1 255,0 7 1,-1-2 0,1-2 0,0 0 0,0-1-1,0 0 1,1 1 25,0-2 1,1-1-1,-1-1 1,1 1 0,0 0-1,0 1 1,1 2 200,-1-8 0,0 0 0,1 2 0,-1 3 0,2 3-42,0-16 0,2 4 0,-1 32 239,2 43 121,-5 13 0,-2 12 0,1 2-143,2-2 0,2 3 1,0 2-1,2 1-211,-1-8 1,1 1 0,1 1 0,0 1 0,1-1 0,2-1-199,3 4 0,1 0 0,1-1 0,2-2 0,0-2 117,2 3 0,0-1 0,3-5 0,2-10-45,16-5 0,0-20 30,-18-22 0,-4-15 1,-3-5-166,-3-4 0,-2-5 0,-2-4 0,-1-1 107,-1 12 0,-1-3 0,0 0 0,0-1 0,-1 0 0,1 2 28,1-3 0,1 0 0,-1 2 0,0 0 0,0 2 22,-2-4 1,-1 0 0,1 6 0,5 9 966,26 3-899,-20 57 747,-4 2 0,1 9 0,-1 2-275,-1-3 0,0 2 0,-1 2 1,0-2-791,-2-4 0,0-2 1,0 2-1,1 3 333,0-1 0,2 4 0,1 1 0,-1 0 0,-1-3 0,-1-5-75,-1 1 0,-3-6 0,3 4 6,1 3 0,3 5 0,0 2 0,0-4 0,-1-6-80,4 1 0,0-4 134,1 14 0,1-7 0,2-24 0,-12-16 0</inkml:trace>
  <inkml:trace contextRef="#ctx0" brushRef="#br0" timeOffset="164284">7028 10101 7533,'-32'-21'2338,"8"65"-2158,24-12-1273,3 11 1,1 12 0,2-6 550,-1-14 1,3 1 631,-2-2 0,1 5 0,1 5 0,1 1 0,1-1-303,0-3 0,1 2 1,0 0-1,1 1 0,0-2 1,-1 0 229,1 1 1,-1-2 0,1 0 0,-1 2 0,1 2-165,-1-5 1,0 4 0,0 3 0,1-1 0,-1 1 0,1-3 0,-2-4 0,-1-5 255,3 9 1,-1-7 0,0 5-272,-1 2 0,0 7 0,0 1 0,0-4 0,-3-8 72,1 1 0,-1-5-180,2 4 0,-1 3 1,-8-11 525,-22-10-346,11-11 270,-11-24 0,-2-15-360,9-4 0,4-8 0,-1-3 197,1 7 0,1-2 1,-1-2-1,1-2 0,1-2-152,0 1 0,1-3 0,0-2 0,1 0 1,3 0-1,1-1 147,4 5 1,2-1 0,2 0 0,1-1 0,0 2 0,0 1 0,-1 2-13,-1-3 0,-2 2 0,0 1 0,4 2 0,5 1 287,6-1 1,6-1 0,3 3 0,1 5 0,0 11 206,18 9 1,2 10-360,-3-11 0,-1 6 257,-2 18 0,-8 9-32,-8 22 0,-11-2-671,-3 9 356,-8-21 0,-6 3-165,-8 1 0,-6 1 0,-5 0-60,-5-1 0,-5-2 0,-4-3 127,2-5 0,-3-1 0,-2-3 0,2-4 0,-5-4 0,0-5 0,2-5 0,5-9 1,0 0-1,0 1 0</inkml:trace>
  <inkml:trace contextRef="#ctx0" brushRef="#br0" timeOffset="164833">6880 9741 7533,'-20'-20'854,"-1"-1"1,-12-12-226,33 33 271,16 0-720,33 11 0,-11-8-762,7 7 0,6 2 402,-14-8 0,1-2 0,-1 0-247,8 5 0,3-1 224,-10-3 1,4-1 0,0-1-1,-4-2-157,10-5 1,-2-4 449,-12 2 0,1-1 0,-8-6 89,-5-14 1,-12-4 45,-16-2 0,-12 0 135,-11-1 0,-5 3 318,4 9 0,3 5-409,1 1 1293,39 47-1472,12 0 0,6 4-90,-12-6 0,-1 2 0,0 0 0,11 9 0,-4-1 0,-13-7 0,0-1 0</inkml:trace>
  <inkml:trace contextRef="#ctx0" brushRef="#br0" timeOffset="168080">5938 13670 6259,'-13'25'0,"1"-1"0,-2 21 45,7-2 0,3 2-655,3-15 1,2 4 735,0 2 0,1 9 0,0 5 0,1-1 0,0-2-721,1 2 1,1 0 0,0-1 0,0 2 612,-1-6 0,0 2 0,-1 1 0,2 0 0,0-2 18,2 3 0,1 1 0,0-1 0,1-5 0,-1-7 238,3-4 1,0-4-230,3 25 0,2-16 611,2-43-566,-5-8 135,-9-20 0,-1-6 45,8-8-396,-9 13 1,-3-7-1,1-2 1,0 5 305,3-2 0,0-2-1,-4 3 1,-1-8 0,-1-2 0,0 1 0,1 6 172,-1 4 0,1 4 1,-2-5-653,0-1 0,0-7 0,-1-3 0,-1 0 1,1 2-1,0 8 0,0-3 0,1 6 0,-2-4 300,1 4 0,-1-5 0,0-3 0,0 1 0,0 4 0,1 6 674,-2-10 1,-1 6-1485,-7-15 1,1 21 809,8 53 0,3 18 779,3 3 1,1 6 0,4 4-787,0-9 1,3 2 0,0 2 0,2 1 0,2 0 50,-1-4 1,0 0 0,2 2 0,1-2 0,1 0 0,2-3-9,3 3 0,2-1 0,2-1 0,-1-3 0,1-2-126,0 1 0,0-2 0,0-4 1,2-7 44,14 1 0,-2-17 190,-9-27 0,-5-14-415,-10-5 0,-5-6 0,1-3 135,0 6 0,0-4 0,-1 1 1,-1 0-76,-2 3 0,-2 2 0,0-1 0,1-3-78,2-5 0,0-4 0,1-1 0,0 3 0,1 8-72,4-7 1,3 8 1997,6 2 0,0 18-993,-11 37 0,-2 22 1,-1 9-1,0-1-421,-2-7 1,-1 3 0,0 2 0,0 1 0,-1 0 0,1-2 108,0 5 1,0-1 0,-1-1 0,1 2 0,2 1-347,0-7 0,-1 1 0,2 2 0,0 0 1,1-2-1,1-3 0,0-3-280,5 3 1,1-4 0,1-2 0,0 2 292,1 7 0,1 4 0,0-4 0,2-8 0,7-3 0,0-12 0,6-16 0</inkml:trace>
  <inkml:trace contextRef="#ctx0" brushRef="#br0" timeOffset="168566">7276 14241 7533,'-8'38'944,"13"-3"1,8 5-736,1-7 1,4 3 0,1 1-356,-2-3 0,1 2 0,0 0 0,-1 0 26,3 9 0,-1-1 0,0-6 210,4 0 0,-5-19-135,-12-37 0,-5-13-15,0-6 0,-2-5 0,0-2-231,-1 3 1,0-2-1,2-1 1,2 3 320,7-9 0,4 1 0,5 7 359,2 11 1,4 3 0,4 11-255,9 14 0,5 10 0,-2 8-105,-3 11 0,-3 8 0,-2 3-30,-2 2 0,-3 3 0,-4-1 0,-8-6 0,-3-1 0,-3-2 0,-4 3 0,1 0 0</inkml:trace>
  <inkml:trace contextRef="#ctx0" brushRef="#br0" timeOffset="169048">6967 13509 7533,'18'-38'2698,"11"19"-2338,-1 42-315,-11 5 0,-4 7-360,-5 9 0,-3 2 180,-1-3 0,-3-4 135,-6 11 270,3-28-180,-3-55 0,4 8 0,2-2 0,-2-5 0,2-2-30,3 1 0,2-3 0,0 5 30,4-14-45,6-2 0,2 3 45,-2 13 90,4 1 0,5 7 224,-1 20 1,3 9 45,13 8 0,1 9-780,-7 1 0,-1 5 0,0 1 134,-4-2 1,-1 0-1,-1 1 1,-2 1-1,0 1 1,-2-2-1,1 2 1,0-1-1</inkml:trace>
  <inkml:trace contextRef="#ctx0" brushRef="#br0" timeOffset="217412">5851 15939 7533,'-12'-44'0,"5"12"0,7 14 0,7 7 0,16 10 0,3-5 0,8 6 0,2 0-781,-9 1 1,3-2 780,13 0 0,7-1 0,-4 0 323,-6 1 0,1 0-467,-3 0 0,7-2 0,3 1 0,-2-1 0,-5 1-266,-2 0 0,-4 0 1,6-1 364,1 0 0,9 0 0,3-1 0,1-1 0,-4 1 0,-6 0-487,3-1 0,-6 1 0,7-2 532,-7 1 0,6-1 0,3-1 0,2 0 0,-1-1 0,-3 2 0,-7 0-257,-1 0 1,-6 0 0,0 1 0,6-2 312,-2 0 0,5-1 0,4-1 1,1-1-1,1 1 0,-2-1 1,-3 2-1,-6 0-146,6 0 0,-7 1 0,1 0 0,6-3 146,-3 1 0,5-2 0,4-1 1,2 0-1,-1-1 0,-1 1 1,-4 1-1,-5 1-34,2-1 1,-6 3-1,-1-2 1,6-1-23,-4-1 0,4-1 0,4-1 0,1-2 0,0 0 0,-2 1 0,-4 0 0,-5 1-30,12-5 0,-8 1 0,5-4 30,-10 5 0,4-3 0,3-2 0,0-1 0,-1 1 0,-4 0 0,-5 3-30,6-3 0,-7 1 0,3-4 30,2-4 0,4-4 0,1-2 0,-4 1 0,-5 5 0,2-4 0,-4-3-23,-6-2 1,2-9 0,-1 1-1,-6 5 23,-3 3 0,-6-1-75,-3-2 0,-2-7 1,-3 0-1,-2 7 75,-2 3 0,-6 0-86,-4-4 1,-6-7-1,-1 0 1,1 6 85,-3 1 0,-6 0-15,4 10 0,-5-5 0,-4-3 0,-2 0 0,-1 1 0,-1 4 32,1 4 0,-1 3 1,-1 1-1,-2 1 1,-2-1-1,-1-2-8,7 5 0,-1 0 0,-2-2 0,-1 0 0,0 0 0,-1 0 0,-1 0 0,0 0 0,1 2 0,0 0 13,-3-1 1,-1 1-1,0 1 1,0 0 0,0 1-1,0 0 1,0 0-1,1 1 1,1 1-23,-4-3 0,1 1 0,0 0 0,1 1 0,0 0 0,-2 1 0,0-2 0,5 4 0,-1 0 0,-1 0 0,0-1 0,-1 1 0,1 0 0,0 1 0,1-1 0,0 2-13,-5-3 1,1 0-1,1 2 1,0-1-1,-1 1 1,-2-1 0,-2 0 12,6 2 0,-1 0 0,-2-1 0,-2 0 0,1 0 0,-1 0 0,0 1 0,0 0 0,1 0 0,1 2 10,0-1 0,-1 1 0,1 1 0,0 0 0,0 0 0,1 1 0,1 0 0,0 0 0,2 1-10,-3-1 0,1 1 0,2-1 0,0 2 0,0 0 0,0 1 0,-1 2 25,-3 1 1,-1 1 0,-1 1-1,0 1 1,2 1 0,4 0-1,3 0 37,-9-1 1,6 1-1,-7 2 15,8 1 0,-5 2 0,-4 1 0,-1 1 1,0 0-1,4 0 0,6-1-55,1 1 1,6-1-1,0 2 1,-6 3 55,2 0 1,-5 3 0,-2 1 0,-3 2-1,0 1 1,1 0 0,1 1 0,4-1-34,-3 3 0,3 0 0,1 1 0,0 0 0,1 1 0,-2 0-30,-2 0 0,0-1 0,0 2 0,-1 0 0,1 2 0,-2 3-15,10-3 0,-1 1 0,-1 3 0,0 1 0,0 0 0,1 1 0,1-1 0,3 0 0,1-1-43,-2 3 1,3 1-1,3-2 1,-1 1 0,1 1-1,-2 0 17,-1 0 0,0 0 1,-2 0-1,1 1 1,1 0-1,1 2 0,1 1 19,2 3 0,-1 2 1,2 1-1,1 1 1,3 0-1,2-1 1,3 0-54,4 0 0,3-1 0,3 0 0,2 0 0,0 1 0,1 2 47,0 0 0,0 3 0,1 0 0,1 1 1,1-1-1,1-1 0,2-3-62,0 6 1,1-2 0,2-1-1,3-2 1,4-3 119,7 4 0,6-3 0,2-2 0,1-4-75,5 0 0,2-4 0,0-2 30,0-3 0,0-1 0,2 0 22,-5-3 1,1 0-1,2-1 1,4 0 22,-3-4 0,4-1 0,2 0 0,1 0 0,2-1 0,-1-1-33,1 0 1,1-1 0,0-1 0,2 0 0,0 0 0,0 0 0,-1 0-104,-1 1 1,-2 0 0,0 0 0,1 0 0,2 0 0,1-1 0,4-1 41,-11-3 1,1 0-1,3-1 1,1 0 0,1 0-1,1 0 1,1 0-1,0-1 1,0 0 0,-1 0-1,0 0 1,-1-1 0,-1 0-51,3 0 1,-1 0 0,-1-1 0,0 0 0,-1 0 0,1 0 0,-1-1 0,2 1-1,0-1 1,1 1 0,1 0 53,-3 0 0,1 0 0,0 0 0,2 0 0,1 0 0,0 0 0,0 1 0,-1-1 0,1 0 0,-1 0 0,0-1 0,-2 1 0,0-1 1,-2 0 37,7 0 1,-2-1 0,0 1 0,-2-1 0,0 0 0,0 0 0,-1-1 0,0 1 0,1 0 0,0 0 6,0 1 0,1-1 0,1 1 0,0-1 0,-1 1 0,0-1 0,-2 0 0,-2 1 0,-3-1 0,-4-1 0,8 2 0,-6-2 0,-2 1 0,0 0 0,3 0 0,2 2 0,0-1 0,-1 0 0,1 1 0,-1-1 0,1 0 0,-1 1 0</inkml:trace>
  <inkml:trace contextRef="#ctx0" brushRef="#br0" timeOffset="232361">25387 7945 7533,'0'-19'-630,"6"1"720,-5 11-180,10-4 180,-9 9-90,3-3-270,1 5 270,-5 0-270,4 0 270,-5 0 0,0 5 0,-5 2 0,-2 6 0</inkml:trace>
  <inkml:trace contextRef="#ctx0" brushRef="#br0" timeOffset="232578">25300 7672 7533,'-48'-12'-135,"4"5"0,37-4 0,-5 4 0</inkml:trace>
  <inkml:trace contextRef="#ctx0" brushRef="#br0" timeOffset="232884">25127 7561 7533,'-26'-4'-585,"1"1"0,-23-3 405,21 6 180,-2 0-179,5-5 179,3 3-90,-13-20-3187,13 2 3162,3-7 25,1-12 90,16 22 0,-10-12 0,9 17 0,-9-1 0,4 7 0,-5 0 0,-6 1 0,4 3 0,-4-4 3276,0 1-3160,5 4 64,-11-5-180,5 1 179,0-2 1,1 0-180,0-4 90,10 4-90,-9 0-90,10-9 180,-5 8-3367,-6-11 2892,10 7-182,-14 0 0,13 5 0,-9 1 0</inkml:trace>
  <inkml:trace contextRef="#ctx0" brushRef="#br0" timeOffset="233062">24334 7078 7533,'-26'-28'-90,"2"-5"90,18 30-1170,0-13 991,1 9-91,-2 0 270,0 1 0,-10 1 0,3-2 0</inkml:trace>
  <inkml:trace contextRef="#ctx0" brushRef="#br0" timeOffset="233230">23999 6966 7533,'-33'-28'629,"10"1"-449,12 20-540,4 0 181,-6-4 179,6 9-540,-4-9 90,-1 5-90,4-7 540,-9 7 0,10-5 0,-5 3 0</inkml:trace>
  <inkml:trace contextRef="#ctx0" brushRef="#br0" timeOffset="233497">23702 6681 7533,'-37'-20'389,"0"0"1,9 1 0,4 3-1020,8 9 361,9-4 179,-6 4-720,1 1 180,-1-6 361,1 6 89,0-1 180,-6-4 0,4 4 0,-15-5 0,14-1 0,-9 1 180,7 0-90,3-1-1,-4 1 451,0-1-90,-1-10-90,-6 2-270,6-4 90,1 7-180,5 6 0,6 0 0,2-1 0</inkml:trace>
  <inkml:trace contextRef="#ctx0" brushRef="#br0" timeOffset="241479">21396 6768 7533,'-7'-7'-270,"-10"-4"630,-2 4 179,-13 0 1,-11-10-315,19 13 0,-1 0-135,-3-5 0,-1 0 0,-5 5 0,1 1-180,-14-2 224,9 9 1,2 3-224,-1 1 59,1 1 0,-8 4 0,-1 0-472,0 1 1,-1 0 0,-5 2 471,13-6 0,-3 0 0,-2 1 0,-2 0 0,0-1 0,-1 1-304,4-1 1,-2 0 0,0 0 0,-1 0-1,0 0 1,-1-1 0,0 1 333,0-1 0,-1 0 0,0-1 0,-1 1 0,0 0 0,0-1 0,0 0 0,1-1-12,-1 0 1,0 0 0,-1 0 0,1-1 0,0 0-1,1 1 1,1-2 0,2 1 11,-4 1 0,2-1 0,2 0 0,-1 1 0,0-1 0,-4 0-12,5-1 1,-3 0 0,-1 0 0,-1 0 0,0-1-1,0 1 1,1 0 0,1 0 11,-1 1 0,2-1 0,1 1 0,0-1 0,-1 1 0,-2-1 0,-2 1-216,5-1 1,-2 0 0,-1 0 0,-1 0 0,-1 0 0,0 0 0,-1 0 0,0 0 0,0 0 0,1 1 215,4-1 0,0 0 0,-1 1 0,0 0 0,1-1 0,-1 1 0,0 0 0,0-1 0,0 1 0,0-1 0,1 1-139,-1-1 0,1-1 0,0 1 0,-1-1 0,1 1 0,0-1 0,-1 1 1,1-1-1,0 1 0,-1-1 0,1 1 130,-1 1 1,1-1 0,-1 1 0,0-1 0,0 1 0,0 0 0,1 0-1,-1-1 1,0 1 0,1-1 0,-1 0-73,-2 0 0,-1 0 0,1 0 1,0-1-1,0 0 0,-1 1 1,1-1-1,0 0 0,0 1 0,0-1 72,1 1 0,0 0 0,-1 0 0,1 0 0,-1 0 0,1-1 0,0 1 0,0 0 0,0 0 0,1 0 9,1-1 0,0 0 0,0 1 0,1-1 0,-1 0 0,1 1 0,0-1 0,0 0 0,0 0 0,0 0-16,-2 1 1,-1-1 0,1 0 0,0 0 0,0 0 0,0 1 0,0-1 0,1 0 0,0 1 26,-4 0 0,0 0 0,1 0 1,0 1-1,0-1 0,1 1 0,0-1 1,1 1 34,-3 0 0,0 0 0,1 0 0,0 0 1,0 0-1,2 0 0,-1 0-46,3 0 0,1-1 0,0 1 0,0-1 0,1 1 0,1-1 0,1 1 181,-9 1 1,1 1-1,1 0 1,2 0 0,0-2-182,-2 0 0,0-1 0,2-1 0,4 0 676,1 1 0,4-1 0,4-1-676,3-3 0,5 0 1264,3 0-1264,39 5 0,-8 2 0,15 5 0</inkml:trace>
  <inkml:trace contextRef="#ctx0" brushRef="#br0" timeOffset="243247">19586 7040 2852,'27'-6'-450,"0"0"0,12-6 1,2 0 449,-11 5 0,3-1 0,9-3 0,6-1 0,-7 1 0,-13 3 0,0 1 45,7-1 0,6-1 0,1 0 0,-5 0-45,0-1 0,0-1 112,2 2 0,6-2 1,0 0-1,-6 1-112,2-1 0,0 0 90,-2 1 0,6-3 0,-1 1 0,-6 2-45,-3 1 0,-1 1-23,3 0 1,6-1-1,-1 0 1,-4 1 22,-1-2 0,0 1 22,0 2 1,6 1-1,1 0 1,-6 0-23,5-4 0,-1 0 0,0 3 0,6-1 0,0 1 0,-6 0 45,0 0 0,0-1-45,3-1 0,7-2 0,0 1 0,-7 0 89,-3 3 1,0-2-9,-4 0 0,6-2 0,3-2 0,0 1 0,-5 1-675,6-2 1,-3 1 0,1 1 525,-7 1 1,1 1-1,-1-1 1,0 0-8,10-4 0,-1-1 0,-7 5 740,-12 8 1,0 0-741,5-4 0,3-3 0,-3 2 571,-9 3 1,-1 1-767,18 0 0,-3 0 1105,-3-3-970,-4 3 0,0 1 3366,-3 0-2890,17-9-206,-30 10-90,11-10-90,-24 9 90,8-9-180,-11 10 0,-11-5-360,-8 6 270,-13 6-180,0-5 270,7 10-180,-3-9-3007,1 9 2983,1-10-1201,-14 10 1675,24-9-135,-10 1 0,-5-1 180,-3-3 0,-1-3-1,-2-2 1,0-1-135,-1 1 0,3-2 180,9-3 0,5-1 2651,6-2-2291,-2-4-1517,28 6 977,-8 5-90,25 7 90,-8 23 90,1 16-46,-11-7 1,-4 3-90,-4 3 0,-4 0 0,2 1 0,0-2 1593,0-11 0,0-1-892,6 20-296,17-35-450,6-12 0,3-7-585,10-11 0,0-5 38,-7 1 1,-2-1 0,3-2 0,-5 2 0,-5 0 0</inkml:trace>
  <inkml:trace contextRef="#ctx0" brushRef="#br0" timeOffset="244096">22822 6222 7533,'-3'-37'1709,"23"0"-4986,13 5 1253,5 13 3433,-4 2-1499,-25 27 1309,-3 15-769,-9 9 0,-8-2-180,22-16-180,8-32 0,2 1-2269,2-27 2179,-10 20-1787,-12-12 1877,-2 26-90,-21 1 0,-7 8 270,2 16 0,-1 6-180,-8 2 0,2 4 45,12 5 0,7 2 1202,11 13-1157,40-20 2178,-2-22-2403,1-7 0,0-5 3321,2-9-3218,-1-2 0,-3-4-58,-10-7 45,-2-1 0,-7-2-3322,-30-6 3072,5-7 178,-26 31 0,-11 12 522,7 11 0,1 7-376,9-4 1,0 2 0,2 1-120,-6 5 0,11 3 180,21 5 0,12-4-180,17-17 0,8-7 0,-2 1 0,4 0 0,-2-3 0,11-6 0,-2-3 0,0-7 0,1 1 0</inkml:trace>
  <inkml:trace contextRef="#ctx0" brushRef="#br0" timeOffset="245900">25511 7846 7533,'-14'-14'180,"-2"3"719,9 5-539,-5 5-180,5-5-180,1 6 360,6 0-360,-5 0 0,3 0 90,-3 0-180,5 0 90,0 6-180,0-5-90,0 11 270,0-11 0,0 4 180,0 1-180,0-5 0,0 5 180,0-1 0,0-3 269,0 3-449,5 1 90,-3-5 90,9 5-90,-4-6-270,0 0 360,4-6-90,-4 5-90,5-10 180,-5 4-180,-2-6 180,1 1-270,-5-6 180,-1 4 0,-7-4-90,-5 11 0,-6 2 180,-1 5-90,-12 5 89,0 8-89,5 0-90,8 6-90,7-2 180,9 3-90,-3-1 360,16 5-180,-3-11-90,21 0 0,-14-8 0,14-5 0,-4 0 0,1-5-180,-1-2 180,-2-11 0,-9 4-90,4-9 90,-11-2-180,-2 4 0,-5-8 90,-11 5 0,3 3 90,-21 3-90,8 13 90,-3 5-90,-11 5 90,19 2-90,-13 5 90,11 12-90,4 2 0,2 17 270,6-16-181,28 2 91,-11-17 45,21-8 0,4-6-135,-3-5-45,-1 0 0,0-5 135,-7-10 0,-7-3-90,-7-1 0,-5-1 89,-6-2 1,-7 1-90,-22-9 225,-14 25 0,-6 13-180,7 12 0,2 8-45,-3 3 0,8 4-315,19 2 0,14-1 270,20-4 0,11-7-388,0-7 0,2-5 253,9-7 0,-4-4 180,-1-2-809,6-5 89,-11-6 180,-9 4 90,-3-10-2428,-18 0 2788,-18 9 0,-8-1 0,-12 16 0</inkml:trace>
  <inkml:trace contextRef="#ctx0" brushRef="#br0" timeOffset="248660">25462 7833 7173,'0'-19'270,"0"1"-270,0 6-90,0 5-630,0 1 540,0 6 180,-6-5 0,-1 3 0,-5-3 0</inkml:trace>
  <inkml:trace contextRef="#ctx0" brushRef="#br0" timeOffset="248896">25040 7635 7533,'-2'-33'-68,"-1"-1"1,1 1-1,-1-14 1,1 8-113,2 20-360,-6-4 360,-1 9-269,-16-4 359,8 11 90,-14 2 0,9 5 0,-4 0 0</inkml:trace>
  <inkml:trace contextRef="#ctx0" brushRef="#br0" timeOffset="249094">24136 7028 7533,'-34'-21'36,"0"1"0,0 0 0,0-5 0,2-1 0,8 4-216,10 4-90,2-22 270,-5 16 0,4-3 0,-12-3 0</inkml:trace>
  <inkml:trace contextRef="#ctx0" brushRef="#br0" timeOffset="249263">23404 6619 7533,'-21'-40'629,"5"-6"-539,16 31-719,11-14 629,-9 21 0,15-8 0,-10 9 0</inkml:trace>
  <inkml:trace contextRef="#ctx0" brushRef="#br0" timeOffset="249680">23267 6358 7533,'-6'-40'1619,"0"6"-1259,6 22-900,6-6-90,-5 9-89,4-7 449,-5 15 450,-5-10-180,-2 9 90,-11-3 90,4 5-91,-15 0 91,9 0-3122,-22 0 3032,20 0-694,-12 0 964,20 0 270,-4-6-540,6 5 450,-1-5-720,7 1 180,0 4 180,6-5 2243,0 6-3233,0-6 3012,0 5-3101,0-5 719,-6 6-360,5-5 180,-4 4-269,-1-5 269,-1 6 360,-11-11 0,5 8 0,-5-8 0</inkml:trace>
  <inkml:trace contextRef="#ctx0" brushRef="#br0" timeOffset="249866">22524 5751 7533,'-27'-21'22,"-1"1"1,1-1-1,-3 1 1,3 0-383,-1-6 0,5 1 0,7 3 135,-4 2 1,0-1 44,4 0 135,-3-1 0,-2-1 45,5-1 0,-4-2 0,0 0 0,-1-1 0,-9-9 0</inkml:trace>
  <inkml:trace contextRef="#ctx0" brushRef="#br0" timeOffset="251030">21482 4797 566,'-17'-18'0,"-1"0"0,-4-10 231,-4 2 1,1 0-232,1-3 45,-9-1 0,-3 2-135,-1 5 30,10 4 0,-4-2 0,2 4 150,-15-1-150,14 4 0,-3-3 0,4 3 60,-10-1 0,-1-5 0,1 0 0,9 3 90,-2-5 0,1-1-90,2 1 536,5-1 0,1-1-536,2 2 315,1-4 0,0 1-315,4 7-301,-10-10 1,1 0 480,7 10 569,-2-3 0,0 2-659,6 11 530,-26-9-710,0 10 617,0 1-257,0-6-270,26 11 3276,-9-5-2753,15 6-35,-14-5 231,8-2-629,0 0-90,-2-4 180,14 10-180,-3-10 90,5 4-450,0-6 360,0 7 270,0-6-180,0 11-180,0-4 180,0 5-180,0 0 90,0 5 180,0 2-180,0 5 270,0 1-270,-6-6 0,5 4 90,-5-10-90,6 5 90,0-1 0,0-3-90,0 3 269,-5-5-448,3 0-181,-3 0 270,5 0 0,-6 0-90,5 0 0,-10 0 90,4 0 0,-11 0 0,10 5 360,-14 8-180,19 1 0,-13 26-45,13-5 0,4 3-45,-2-10 0,2 3-583,3 6 0,2 5 1,2-7 492,13 11 90,-6-2 0,0-2 0,4-6 45,-6-9 0,-2-1-45,-3-6 0,9 9 0,-16-21-90,4 4 90,-5-12 1838,0-6-1838,0 5 90,0-11-90,6 11 0,6-21 90,24-10-90,-7-2-609,2 4 0,2 2 609,2 5 30,-4 0 0,4-4 0,-3 4-30,-8 9 0,0 0-30,10-6 0,4-3 0,-6 3 120,5-6 0,0 6 0,0-2 90,-15 6 0,-3-1 539,15-14-359,-19 13 0,-38 7-180,7 9 0,-29-3-1,27 5-179,-22 0 0,10 5 90,8-3 90,-18 3-90,25-5 1578,-25 0-949,7 0-629,-1-5 180,-11-13-405,20-5 0,0-2 90,4 6 0,0 0 90,-6-8 0,1 2-2203,-10 0 503,14 12 1655,-7 1 0,12 18 0,-3 1 0</inkml:trace>
  <inkml:trace contextRef="#ctx0" brushRef="#br0" timeOffset="254698">25437 13137 7533,'-37'4'89,"-1"-1"1,-3-2 0,-5-2 0,-2 1 0,10 2 0,-1 1 0,0 0 0,0-1-873,1-1 1,0-2 0,-1 1 0,-3 3 871,-2 2 1,-2 2 0,-2 2 0,0 1 0,-1-1-397,6-1 0,0-1 0,-1 2 0,-1-1 0,-1 1 0,-2 1 287,7-2 0,-1 1 0,-1 0 0,-2 0 0,0 1 0,-1 0 0,0 1 0,-1-1 0,0 0-119,3 0 1,0 0 0,-1 0 0,0 1-1,-1-1 1,0 1 0,0-1 0,-1 1-1,0 1 1,1-1 0,-1 1 130,2-1 1,-1 0-1,1 1 1,-1 0-1,0 0 1,0 1-1,0-1 1,0 1-1,0 0 1,-1 0-1,0 0 1,1 0-91,1 1 0,-1-1 0,1 0 1,-1 1-1,1 0 0,-1 0 1,0 0-1,0 1 0,0-1 1,0 1-1,0 0 0,0 1 1,-1-1 109,2 1 1,0-1 0,0 1 0,0 0 0,-1 1 0,1 0 0,-1-1-1,1 1 1,-1 0 0,0 1 0,1-1 0,-1 0 0,0 1 0,0-1-30,2 0 1,0 0 0,0 0-1,-1 0 1,1 0 0,0 0 0,-1 1-1,1-1 1,0 1 0,-1-1 0,1 1-1,-1 0 1,1 1 0,-1-1 0,1 0 39,-2 2 1,1-1 0,-1 1 0,0-1 0,1 1 0,-1 1 0,0-1 0,0 0 0,1 1 0,-1-1 0,1 1 0,-1 0 0,1-1 0,-1 1 0,1-1-19,1 1 1,-1-1 0,1 1 0,0-1-1,-1 1 1,1-1 0,0 1 0,0 0-1,0 0 1,0-1 0,0 1 0,1 0-1,-1 0 1,1 1 0,0-1 0,-2 1 0,0 0 1,0 1-1,1-1 1,0 0-1,-1 1 1,1 0-1,0-1 1,1 1-1,-1 0 1,1 0-1,0 0 0,0-1 1,1 1 6,-2 1 1,1-1 0,0 1 0,0 0 0,1-1 0,-1 1 0,1 0-1,0 0 1,1-1 0,0 1 0,0 1 0,0-1 0,1 0-22,-1 1 1,0 1-1,1-1 1,0 1-1,0-1 1,1 1-1,-1 0 1,2 0-1,-1 0 1,1 0-1,0 0 1,1 0 13,-5 3 0,1 1 1,0-1-1,1 1 1,0 0-1,0 0 0,1 0 1,0 0-1,1 0 1,1 1-17,-1 0 0,0 2 0,1-1 0,0 0 0,1 1 0,1-1 0,0 1 0,1 0 0,2-1 66,-1 2 1,1-1-1,1 1 1,1-1-1,0 1 1,2-1-1,1 1 1,1-1-72,-3 5 0,1 1 0,2-1 0,1 1 0,3-1 0,3 0 219,-1 9 1,3 0 0,5 0-1,7-2-249,7-5 0,5-1 0,4-1 0,6-3 22,5 0 1,7-3 0,2-2-1,-1-2 407,1-1 0,0-4 0,5-1-407,3-1 1,6-1 0,1-2-1,0-4-22,-2-4 0,0-3 0,1-2 0,4 1 81,-5-1 1,3 1 0,2 0 0,1 0 0,2-2 0,0 1-26,-8-3 0,1 1 0,1-1 1,1-1-1,0 1 0,0-1 0,2-1 0,-1 1-112,-1-1 1,1 0 0,0 0 0,1-1 0,0 0 0,0 0-1,0 0 1,1 0 0,0-1 100,-2 1 0,-1-1 0,1-1 0,1 1 0,-1-1 0,1 1 0,0-1 0,0 0 0,0 0 0,0 0 0,-2 1 0,0-1 0,0 1 0,0-1 0,0 0 0,0 1 0,1-1 0,0 0 0,0 0 0,0-1 0,0 1-99,-2-1 1,1 0 0,0 0-1,0 0 1,0-1 0,0 1 0,1-1-1,-1 0 1,1 1 0,0-1-1,0 0 1,0 0 98,-2 0 0,1 1 0,0-1 0,0 0 0,1 0 0,0 0 0,-1 1 0,1-1 0,-2 0 0,0 0 0,-1 0 0,-1 0 0,-1 0-83,6-1 1,-2 0 0,-1 0 0,-2 1-1,1-1 1,-1 0 0,1 0 0,1-1-1,2 1 83,-2 0 0,1-1 0,2 1 0,0-1 0,0 1 0,1-1 0,-1 0 0,0 0 0,0 0 0,-2 0 0,-1 0-27,4-1 0,-2 0 0,-2 0 0,1 0 0,-1 0 0,0-1 0,2 1 0,1-1 0,1 0 27,-7 2 0,1-1 0,0 0 0,1 0 0,1 0 0,0 0 0,1 0 0,0-1 0,0 1 0,0-1 0,1 0 0,0 1 0,-1-1 12,1 0 1,0-1 0,0 1 0,0 0 0,1-1 0,0 1 0,0-1 0,1 0 0,-1 0 0,0 0 0,0 0 0,0 0-1,0 0 1,-1-1 6,0 1 0,0 0 1,0 0-1,-1-1 0,1 1 1,-1-1-1,1 1 0,-1-1 1,1 0-1,-1 0 0,0 0 1,1 0-1,-1 1 0,1-2-7,-1 1 1,0 0 0,1 0 0,-1 0 0,1 0 0,-1 0 0,1-1 0,-1 1 0,0-1-1,0 1 1,1-1 0,-2 0 0,1 0 0,0 0 0,1-1 1,1 0 0,-1-1 0,0 1 0,0-1 0,0 1 0,0-1 0,0 0-1,0 0 1,-1 0 0,1-1 0,-1 1 0,0-1-1,0 1 1,-1-1 0,0 1 0,1-1 0,-1 0 0,0 0 0,0-1-1,0 1 1,-1 0 0,1-1 0,-1 0 0,0 0 0,-1 0 1,2-1 0,0 1 0,0-1 0,-1 0 0,0 0 0,0 0 0,0-1 0,-1 0 0,1 0 0,-1 0 0,1-1 0,-1-1-23,1 0 1,0-2-1,0 1 1,0-2-1,1 1 1,-2-1-1,1 0 1,-1 0-1,-1 0 1,0 0-1,-1 1 1,-1 0-3,4-3 0,0 1 0,-1-1 0,-1 1 0,0 0 0,-2 0 0,0 0 0,-1 0 0,0 0 55,0 0 0,-1 0 0,0 1 1,-1-1-1,-1 1 0,-1-1 1,-1 0-1,-1-1-75,5-6 0,0-1 0,-2-1 0,-1 2 0,-3 1 0,-4 4-30,3-1 0,-4 3 0,2-4 30,-3 2 0,2-4 0,1-3 0,1 0 0,-2-1 0,-3 2 27,5-9 1,-3 1 0,-1-1-1,-1-3-87,-5 9 0,0-1 0,-1-2 0,0-1 0,-2 0 0,-2-1 75,-2 0 0,-2-1 0,-1-1 0,-2 0 0,-3 0 1,-2 1 85,-3-7 1,-5-1 0,-2 1 0,-2 1 0,-1 4-72,-1 2 0,-1 3 0,-2 2 0,-4-1 126,-2 2 0,-3-1 0,-3 1 0,-2 1 0,-1 4 9,-8-1 0,-3 4 0,-3 1 0,-1-1-165,7 3 0,-2-2 0,-1 0 0,-2 1 0,-1 0 0,-2 1 18,5 6 1,-1 0 0,-2 1 0,0 1-1,-2 0 1,0 0 0,0 0 0,0 1-20,3 0 1,-1 1 0,-1 0-1,0 0 1,0 1 0,0 0 0,-1 0-1,0 0 1,0 1-30,-1 0 0,-1 0 0,0 0 0,-1 1 0,1 1 0,-1-1 0,0 1 0,0-1 0,0 1 50,-2-1 0,-1 0 0,0 0 0,-1 0 0,1 1 0,1-1 0,1 1 0,1 0 0,3 1-5,-7-2 0,3 1 0,2 0 0,1 0 0,0 1 0,0 0 62,1 0 0,0 1 0,1 0 0,0 0 1,2 1-1,2 1-25,-3 1 1,3 0-1,1 1 1,2 0-23,-3 1 0,2 0 0,-6 1 45,5 0 0,-6-1 0,-3 1 0,1 0 0,1 0 0,6 2-15,-6 1 0,5 1 0,-6 1-30,8-1 0,-7 2 0,-2 0 0,-2 0 0,1 1 0,4 0 0,6-1-150,-8 3 0,6 0 0,-5 3 72,6 0 1,-6 2 0,-4 1 0,0 2 0,0-1 0,5 0 0,5-1 41,-6 3 1,6-1 0,-4 2 0,2-1 0,-5 2 0,-1 1-1,1-1 1,6-1 0,2 0 0,0-1 0,1 1 0</inkml:trace>
  <inkml:trace contextRef="#ctx0" brushRef="#br0" timeOffset="255997">17987 15815 6993,'-39'-7'929,"-1"1"1,3 1-1,4-2-209,1-11-540,8 4-450,11 2 90,8 7-90,5 5 1170,0 0-361,5 0-269,-3 0-450,3 0-359,-5 0 359,0 5 180,0 13 0,0 19-45,2-10 0,2 2-90,5 3 0,5 0 45,3-2 0,5-4 225,7-6 0,4-8 90,1-12 0,1-11-1,-1-12 1,-5-11-135,-12 4 0,-4-5 0,-4 0-1059,-8-2 1,-4 0 0,-1 2 923,1-6 0,-6 5 0,-17 6 0,-5 15-180,5 30 1,1 14 224,4-2 0,1 6 0,2 2-844,0 10 0,4 4 1,2-1 843,3-10 0,2-1 0,6-1-45,12 17 0,13-15 51,7-32 0,7-14 84,-5-3 0,2-8 0,-1-4-90,-7-3 0,0-5 0,-2-1 0,-2 0 405,1-4 0,-2 0 0,-5-2-405,-5 1 0,-1-3 0,-5 2 0,-7 4 45,-19-7 0,-11 7 34,4 12 0,-3 2 0,-3 9 41,-8 11 0,-4 11 0,3 8-210,10 2 0,1 6 0,3 4 0,4 0 79,-1 11 1,5 3 0,9-1 10,9 9 0,12-7 0,8-19 0,6-8 0,6-17 0,0 1 0</inkml:trace>
  <inkml:trace contextRef="#ctx0" brushRef="#br0" timeOffset="257729">22723 6235 7353,'-14'-40'450,"-3"5"89,11 23 1,-7 5-90,6 1-91,2 6-269,5 0 0,-11 6 0,-3 6 90,-22 13-225,12-3 0,-2 4 45,0-1 0,-2 1 0,-3 3-343,2-1 1,-2 1 0,0 1 0,-2 1 324,2-1 0,-1 0 0,0 1 0,-2 1 0,0 1-306,2-2 1,-1 2-1,-1 0 1,-1 0 0,1 0-1,-2 1 336,4-4 1,0 0 0,-1 0 0,0 0 0,0 1 0,0 0 0,-1 0-205,3 0 0,-1 0 0,1 0 1,-1 1-1,0 0 0,0 0 0,0 0 1,-1-1 224,-1 2 1,0 1 0,-2-1 0,1 1-1,0-1 1,1 0 0,1-1 0,1-2 10,0 2 1,2-2 0,1-1 0,0 0 0,0 0 0,-2 3-33,1-1 1,-1 2 0,-1 1 0,0 0 0,1 0 0,0 0 0,2-2-171,0 1 0,2-1 0,1-1 0,-1 1 0,1 1 0,-2 2 180,2-3 1,0 2-1,-1 1 1,0 1-1,-1 0 1,1 1 0,-1 0-1,0 0-22,2-2 0,-1 0 0,0 0 0,0 1 0,0 0 0,0 1 0,0-1 0,0 1 0,1-1-84,0 1 1,1-1-1,-1 1 1,1 0-1,0 0 1,0 1-1,-1-1 1,1 0-1,-1 1 84,0 0 0,0 0 0,-1 0 0,0 0 0,0 1 0,1-1 0,-1 1 0,0-1 0,1 1 10,-1-1 0,1 1 0,-1 0 0,1-1 0,-1 1 0,1 0 0,0 0 0,-1 0 0,0 1-1,2-3 0,0 0 0,-1 0 0,1 1 0,-1-1 0,1 1 0,-1 0 0,1 0 0,0-1 0,0 1-30,0 0 1,-1 0 0,1-1-1,0 1 1,0 0 0,1 0-1,-1 0 1,0 0 0,1 0-1,0 0 61,-2 5 0,-1-1 0,1 1 0,0 0 0,0 0 0,1 0 0,0 0 0,-1 0 0,2 0 0,-1-1 0,1 0 0,0 0 0,0 0 0,0 0 0,1 0 0,0 1 0,1-1 0,0 0-16,0 3 0,0 0 0,1 0 0,1 0 0,0 0 0,1-1 0,0 1 0,0 0-2,1-2 1,0-1-1,0 1 1,1 0-1,0-1 1,1 0-1,1 1 1,0-1 3,0 4 1,0 1 0,1-1 0,1 0 0,1 0 0,-1 0-1,1-1 4,-1 5 0,1-1 0,0 0 0,1 0 0,1-3 0,-1-1-30,2-3 0,0-3 0,1-1 0,0 1 0,0 1 0,0 2 0,0 2 0,0 1 0,1 0 0,-1-1 0,1-2 69,0 0 0,0-2 0,1 0 0,-1 1 0,0 2-82,-1-1 0,1 2 0,-1 1 0,0 1 1,-1 1-1,1-1 0,1 0 64,-1-1 0,1 0 1,0 0-1,0 1 1,0-1-1,0 0 1,0-1-14,0 0 1,1-1-1,-1 0 1,0 0-1,1 0 1,0-1 0,1 1-9,-1 4 0,1 0 0,1 0 0,0 0 0,0-1 0,1-1 165,-1 6 1,1-1-1,0-1 1,2 0-1,1-1-213,1-5 0,2 0 0,1 0 0,0-2 0,2-1 18,0 5 0,2-1 0,1-2 0,-1-3 30,1-3 0,0-2 0,1-2-120,6 10 0,2-6 1379,7-8-1289,-4-2 1745,2-10-1835,-5-10 1325,-10-5-1325,3 5 1121,-11-6-1391,0-6-269,-5-6 359,3-2 196,-14-31-285,-3 4 269,9 16 0,-1-2-135,-10-10 0,-3 0 360,-3 9 0,-3 1 45,4 3 0,-2 0 0,-1 3 134,-14-3 1,-2 5-225,6 8 0,4 4 90,-4 2-360,23 5 630,34 0-270,19-5-180,-10-2 0,2 1 0,1 2 0,-2 0 90,16-7-225,-17 10 0,-3 7 45,-6 34-45,-2-7 0,-3 4 135,-9-4 0,-3 3 0,0-2-45,-1 5 0,0 0 45,0 6 0,0-5 0,0-4 0,0-9 0,0 0 0</inkml:trace>
  <inkml:trace contextRef="#ctx0" brushRef="#br0" timeOffset="258513">18706 14476 7533,'0'-30'539,"0"0"1,0-7 0,0 6-180,0 14 539,-5-22-269,-8 23-450,0-1-630,0 44-1189,9 0 1,3 4 1535,0-1 1,2 2 162,2 7 0,1 4 0,0-5-114,-1 11 144,4-7 0,4 6 0,-2-7 629,1 7 181,8-5-450,-13-87-630,-4 17 0,-2-4-120,-1-3 1,-1-5-1,0-3 1,0 3 149,1-4 0,-1 0 0,0 1 90,-3-5 0,0 0 0,0-1-120,2 7 0,1-3 0,0 3 1,1 6 1541,-2 3 0,1 2-1497,-1-19 1,8 11 565,14 36-296,3 24 0,0 9-135,-3-8 0,0 2-164,4 13 0,2 7 0,-1-2 164,-5-10 0,-2-1 0,2 0 0,3 2 0,1 0 0,-2-2 567,3 8 1,-2-9-298,2-14 269,-17-24-269,-9-17 0,-5-9-135,-1-9 0,-2-5-270,4 11 0,-2-3 0,1-2 0,1 1-685,1 0 1,1-1 0,0 1 0,0 1 594,-2-3 0,1 2 1,3 1 104,4 0 0,4 1 0,0 6 535,3 1-326,8 6 1,2 4-90,-1 15 90,11 11 0,0 6-180,-3 6 90,-2 7 0,4 9 0,-2 0 30,-8-4 0,-2 0 0,1 1-274,1 4 1,0 0-1,0 2 64,3 7 0,-1 2 1,-2-6-181,-5-12 0,0-1-150,3 10 0,2 4 1,-2-7-31,5 6-135,-8-6 1,0-3 224,0-9 450,-5 2 0,4-11 0,-4 1 0</inkml:trace>
  <inkml:trace contextRef="#ctx0" brushRef="#br0" timeOffset="258960">19499 13819 7533,'-14'-33'2878,"3"15"-2698,33 58-270,-14-5 0,1 2-248,8-2 1,2 4 382,-8-2 0,-1 5 0,0 4 0,0-1-428,0-7 1,0 0 0,0 1-1,1 1 1,-1 3 367,0 3 0,1 2 0,0 2 0,-1 1 0,1-1 0,-1-3 33,2 2 0,0 0 0,0-1 0,-1-3 0,-1-2-18,-1-1 0,-2 0 0,1-6 0,0-7 450,8 3-180,-22-53 0,-4-11-360,0-12 0,0 2 0,-3-8 0,1 4 0,5 9 0,-1-3-135,0-4 0,-1-8 0,0-1 0,1 7 165,2 11 0,1 4 0,1-5-48,-1-5 0,1-6 0,0-3 0,1 3 1,1 6 47,0 6 0,2 4 0,2-4 105,2-9 0,3-7 0,2 2 0,0 10 0,1 10 0,3 4 194,8-1 1,4-2 0,-2 8-150,9 6 135,5 12 0,0 4-315,-12 6 225,0 18 0,-5 5-315,-11 7 150,-7-1 0,-3 7 0,0-3-138,-2-8 1,-3 1 54,-1 0 1,-4 5-1,0 0 1,1-6-113,-1-2 0,-2-1-315,-11 10 1,-6 4-1,-1-9 320,-1-15 0,0-5 1,-6 10-1,0-5 0,12-20 1,0-1-1</inkml:trace>
  <inkml:trace contextRef="#ctx0" brushRef="#br0" timeOffset="259334">19325 13472 7533,'-32'-13'742,"0"0"0,0 1 0,-14-2 0,15-3-4019,42-17 1253,3 12 1575,10-7 1,4 0 628,4-1-417,-6 10 1,5-1-1,-3 4-212,16-5-283,3 3 0,0 3 687,-22 12 0,0 0-90,24-5 0,-1 2 225,-8 5 137,2-1 0,-4 1-47,-14 2 1420,5 0-1420,-29 0-91,-18-17 1,-3 8-180,-4-11 1,-2 0 89,-9 3 733,-4-5 0,-1-1-733,12 9 0,2 6-1169,-18 16 1169,42 24 0,13 10 0,5 3 0,6 1 0,-1-4 0,0 0 0,0 0 0</inkml:trace>
  <inkml:trace contextRef="#ctx0" brushRef="#br0" timeOffset="263212">17677 15827 6004,'7'-14'-180,"4"-2"180,-10 15 0,10-5 0,-4 0 0,0 5 90,4-5-90,-4 6 0,11-5 0,-4 4-90,9-10 90,-15 4 0,14 0 0,-13 2 0,9-1 0,-6 5 0,0-5 180,-5 6-90,4 0-90,-9 0 269,9 6-89,-10-5 270,5 5-270,-6-6 2249,0 0-2250,0-6-89,0 5-180,0-5 0,0 6 2699,0 0-2519,-6 0 90,5-6-90,-5 5 180,6-4-360,0-1 0,0 5 270,-5-4-360,3-1 270,-3 4 0,5-3 90,-6-1-180,5 0 0,-10-1 179,9-4-89,-9 9 90,5-14-90,-7 13 90,1-14-90,-1 11-180,-5-13 180,5 11-90,-22-14 0,13 14-45,-6-1 0,-2 0-135,-6-3 180,-1 1 0,-1-2-371,-5-7 431,13 5 0,-3-1 0,4 0-382,6 2 0,0-1 382,-13-7 0,-5-2 0,4 1-439,10 5 0,0-1 446,-2-2 1,-5-3 0,0-1-1,4 3-22,1-1 0,-1 0 22,-1-1 1,-6-3-1,0-1 1,5 4-23,1 1 0,0 0-23,-3 0 1,-6-5-1,0 0 1,5 4-525,2-1 0,-1-1 457,-2 2 0,-6-4 0,1 0 0,4 3 90,0 0 0,0 0-135,-2 0 0,-6-3 0,0 1 0,7 3 135,3 1 0,0 1-90,-4-1 0,-7-3 0,-1 0 0,8 3 45,1 1 0,0 0 0,0 0 0,-5-3 0,-1 1 0,6 3 0,-1 2 0,0-1 45,3 0 0,-5-5 0,2 0 0,5 4-45,3 2 0,0 0 45,-2 0 0,-6-2 0,1-1 0,6 2 90,4 0 0,0-1-45,-12-2 0,-6-2 0,6 3 44,13 4 1,1 0 15,-7-4 0,-5-3 0,6 3-60,-6-8 0,12 10 0,-4-3 0,7 3 0,-2-9-271,-4 5 0,1 1 271,12 2-102,-19-8 102,27 21 222,-3-3-492,11 11-10,0 0 280,5 0 882,2 0-882,6 0 527,-1 5-527,1-3 270,4 9-270,-3-10 90,10 10-180,-11-4-90,16 6 180,-13-1-270,12 0 90,-14 1 90,20 5-90,-17 1 90,7-1 0,2 0 0,-2 4 0,4 6 0,2 0-241,-2-3 196,2 11 0,-2 2 45,1-6-45,-4 0 0,-3-1 45,-7-3 0,13 8 0,-25-22 0,8-4 0,-11-10 180,0 0-90,0-5 899,0 4-629,0-5 601,0-5-1141,0 8-270,0-13 360,0 9-179,0-6 89,0 7-90,0-6 180,0 6-990,0-7 811,0 6-361,5-4 450,2 10 180,11-10 0,-4 10 270,9-10-360,-15 9 630,9-3-91,-10 5 91,0 0 180,-2 0 89,-21-11-674,-7-6 0,-3-2-180,5 5 0,-2-2-839,-9-9 0,-6-5 0,5 5 749,10 8 0,-1 1-345,-10-10 0,-6-3 1,5 4 164,13 9 0,-1 2-1175,-18-11 0,1 3 1130,12 8 301,-1 3 0,23 22 0,6 3 0</inkml:trace>
  <inkml:trace contextRef="#ctx0" brushRef="#br0" timeOffset="264694">17950 15691 9332,'-30'-4'209,"1"1"1,-10 0 0,3 0-210,0-2-1401,-9 4 0,-2 1 1446,21-3 0,0 0 104,-17 3 1,-8 1 0,7-2-105,13-1 0,-2-1 45,-6 2 0,-9 1 0,0 0 0,7-1 0,5-2 0,-1 1 0,-6 1 0,-8 1 0,0 0 0,8 1-90,4-1 0,1 0 90,-5 0 0,-8 0 0,0 0 0,7 0-46,2-3 1,0 0-27,6 1 0,-6-1 0,-3 1 0,3-1 0,6 1 27,-7-2 0,1-1-9,5 0 0,-6-2 0,-2-1 0,1 1 0,7 1 9,-8 1 0,-1-1-27,9-2 0,-5-2 0,-2-2 0,1 0 0,7 3-18,-9 1 0,0-1-18,9-2 0,-5-2 0,-1-1 0,1 0 0,7 4 63,-6 0 0,1 1-68,-2-4 1,-7-3 0,0 0-1,7 4 23,4 3 0,0 1-23,-1-1 1,-5-2 0,0 0-1,6 2 23,3 2 0,-1-1-23,0 1 1,-7-1 0,0 0-1,7 2 68,4 2 0,1 0-15,-16 0 0,-6 0 0,6 1 15,16 2 0,0 2-45,-11 0 0,-5 1 0,6 0 0,13 2 0,1-1-190,-9 1 1,-5 1 0,7-1 279,-7 3 31,-4-1 0,2-1 59,12-4-43,3 2 1,1-1-48,11-2 1587,-7 0-1677,21 0 1474,-5 0-1384,6 0-398,6 0 128,-5-5-259,16 4 349,-9-5-630,16 6 720,-11 0-179,16 0-1,-14 0 180,20 0 90,-20 0-90,14 0 90,-15 0-90,9 0 89,-9 0 181,9-5-270,-9 3 180,10-14-90,-16 13 0,8-13-90,-14 9 450,3-6-360,-5 1-90,0 5-180,0-4-90,0 9 270,6 2 0,6 7-90,2 0 90,4 4 270,-6-9-270,1 3 0,-6 1 1349,4-5-1079,-10 5 0,4-6-1170,-5 0 900,0 0-1079,-5 0 989,4 0 90,-5 11 0,1-3 0,-2 10 0</inkml:trace>
  <inkml:trace contextRef="#ctx0" brushRef="#br0" timeOffset="265848">17838 15592 7533,'-33'0'0,"4"-6"0,22 5 0,-9-10 0,13 9 1889,-19-9-1889,19 10 359,-24-15-179,17 7-90,-19-20-90,15 14 180,-3-6 0,0-3 90,-5-5-1028,-4-10 0,-1-3 848,13 14 0,-1-1-23,0-2 1,-4-6-1,1 0 1,2 3-23,-3-6 0,0-1-63,1 4 0,-3-6 0,-2-2 0,1 1 0,3 6-542,2 4 0,3 3 0,-3-4 560,-2-3 0,-4-5 0,-2-4 0,-1 0 0,3 3 0,2 5 30,0-3 0,3 6 0,-5-7-98,6 10 1,-3-3-1,-1-4 1,-2-2-1,0 0 1,-1 1-1,2 1 1,0 4-364,-4-7 0,0 3 0,1 1 0,0 0 1,-1-1 430,4 4 0,0-1 0,0-1 0,0 1 0,-1 0 0,0 2-18,-7-7 0,-1 0 0,0 1 0,1 3 0,3 6-265,-6-3 1,0 2 282,3-1 0,-4-5 0,0 0 0,4 7 0,-2 5 0,0 1 0,5-2 0,-4-5 0,0 1 0,5 5 0,-1 3 0,1 1 0,-7-10 0,-5-5 0,6 6 0,9 9 0,2 2 30,-4-6 0,-2-2 0,3 3-30,-11-9 180,9 2 0,0 2 719,4 8-674,4 2 0,2 2-225,2 5 1725,1 2-1815,8 6 2592,5 6-2772,0 0 879,11 6-879,-8 1 0,19 22 180,-14-13 0,3 5 0,1 3 405,1 2 0,-1-2-225,3 13 179,-1-3 1,0 0 0,-1-11 0,-1-1-180,4 19-45,4-8 0,-1-4-135,-9-5 135,6 7 0,2 1-135,3-1-45,-3 3 0,-1 0 135,4-3-90,-4 0 0,1 1-90,2 2 180,0-2 270,-9-15 900,-11-39-900,0 5-181,2-16 1,1-3 90,-2-2-225,5-8 0,-1-1 225,-3 9-855,5-8 1,2 1 404,0 12 45,-1 2 0,2 4-224,2 13-361,6-2 630,-4 14-180,4-3 450,-12 16 810,-33-3-810,8 10-450,-12-13 0,-2-3 180,4 9-899,0-9 0,0-3 1079,0 1 0,-6-7 0,17-5 0</inkml:trace>
  <inkml:trace contextRef="#ctx0" brushRef="#br0" timeOffset="266830">17838 15753 7623,'-33'0'1799,"4"0"-810,6 0-809,8 0 180,-25-5-180,23-3-315,-10 5 0,-2 0-135,-2-3 180,-11 11 0,-8 6-580,15 1 0,-2 1 0,-2 4 1,-2 1 699,5-2 0,-1 3 0,-2 0 0,-1 2 0,0 0 0,-2 1-234,6-2 1,-3 0-1,0 2 1,-1 0-1,0 0 1,1 0-1,1 0 1,2-1 247,-3 3 1,1-1 0,2-1 0,0 1 0,-1 1 0,-1-1 70,1 0 1,0 1 0,-2-1 0,1 1-1,0 0 1,0-2 0,2-1-14,-6 3 0,3-3 1,0 0-1,-2 0 0,-1 1-90,6-3 1,-2 1 0,0 0 0,-2 0 0,1 0 0,-1 0 0,0-1-39,-1 0 0,-1-1 1,0 1-1,0-1 1,0 0-1,0-1 1,1-1 25,-5 1 0,0 0 0,0-1 0,1-1 0,1 0 0,3-1-45,-4 1 0,3 0 0,1-2 0,0-1 0,-2-3 0,-2-1 0,3-1 0,7-2 45,5-1 0,2-1-45,-22 0 0,1-1 45,7-2-45,7 0 0,1 0-45,-1 0 90,4 0 808,14 0-808,17 0 1757,0 0-1937,6 6 1141,6 0-1411,29 12 315,-12-8 0,0 0 225,-2-3 0,0 0-45,11-1 0,-2-1 45,-5-5 135,4 1 0,4-2 45,-1-7 0,-1-1-270,-5 2 0,-1-1-121,7-3 0,-1-3 121,-13-2 0,0-2 0,13-9 0,0-1 0,-8 6 0,-1-1 30,-2 0 0,0-2 0,-4 5 240,0-2-270,2-2 0,-19 19 359,-5 5 1,0 0 90,0 11-720,0 8-899,0 12 809,0-4 360,6-4 0,6-5 0,7 2 0</inkml:trace>
  <inkml:trace contextRef="#ctx0" brushRef="#br0" timeOffset="267847">17925 15765 7533,'-40'13'1349,"6"-7"-989,21 6-360,6-11 539,-4 4-269,10-5 90,-5-11-270,6-2 270,0-34-225,-2 7 0,-1-6 14,-2 3 1,-1-5 0,-1-4-757,1 11 1,-2-3 0,1-1-1,-1 1 1,0 2 628,-1 1 1,1 4-1,0-2 1,-2-2-38,1 0 0,0-3 0,-2-3 0,1 2 0,0 2 0,1 6-390,0 0 1,0 5 0,-2-6 404,1 0 0,-1-5 0,-1-3 0,0-3 0,0 1 0,1 2-30,0 2 0,2 1 0,-1-1 0,1 0 0,-1 0 0,-1-3-131,2 7 1,-1-2 0,-1-1 0,1 0 0,-1-1 0,1 0 0,0 0 0,0 0 193,0-1 1,1-1 0,0 0-1,0 0 1,0 0 0,0 0 0,-1 1-1,1 0-33,-2-3 0,-1 0 0,0 1 0,0 0 0,1 1 0,0 3 0,1 1 22,-1-9 1,1 4 0,0 1-1,-2-1-76,0 5 0,-1 0 0,-1-1 0,0 3 1,0 3-88,-3-5 1,0 5 0,0-1 80,-4-7 0,0-1 0,-2 2 30,1 5 0,-1 1 0,1 5-105,-3 2 0,0 7 135,-6 0 1813,2 19-2083,15 16 180,-3 24 90,10-4 872,3 2 1,2 3-693,4-4 0,2-1-180,-4-1 0,1 1 45,4 11 0,1-3 2306,1-3-2396,-4-1 1,1-1 621,7-4-307,-10 6 180,5-58-360,-3-5 0,-1-4-210,0-1 0,0-3 0,1 1-15,3-12 0,1 1 90,-1 9 0,0 5-225,1 2-89,-2 18-451,6 20 270,3 16-359,-1-1 899,15 16 0,-19-27 0,15 5 0</inkml:trace>
  <inkml:trace contextRef="#ctx0" brushRef="#br0" timeOffset="270914">11144 15208 7533,'-31'-18'2158,"5"-13"-898,7-13-1080,21 17 0,7-2-585,8-3 0,5 2 135,5-2 0,3 2-45,1 4 1,0 1 269,1-4 0,3-1 194,-6 8 1,4 0 0,1-2-415,1-2 1,2-3-1,3-1 1,2 0 353,-9 8 1,2-1 0,1 0 0,1 0 0,1-1 0,1 0 0,1 0-334,-3 2 0,0-1 0,2 0 0,0 0 0,0 0 0,2-1 0,0 1 0,0 0 0,1 1 244,-1 0 0,1 0 0,0 0 0,1 0 0,0 0 0,1 1 0,0 0 0,0 0 0,1 0 0,-1 1-17,-3 2 1,1-1-1,1 1 1,-1 1 0,1-1-1,0 1 1,0 0 0,-1 1-1,1 0 1,0 0 0,-1 1-11,3-1 0,-1 1 0,1 0 0,0 0 0,-1 1 0,1 0 0,-1 1 0,0 1 0,-1 0 0,0 1-117,5 0 1,0 0-1,0 1 1,-1 1 0,0 1-1,-1 1 1,0 0-1,-1 1 144,0 1 0,0 1 0,-1 1 0,0 0 0,-2 2 0,0 0 0,-2 2-19,4 1 1,-1 1 0,-2 2 0,-2 0 0,-1 0 78,11 4 0,-4 0 0,-4 0 518,-4 0 0,-7-1-39,-6-2 2339,-48-22-3238,3-2 1,-3-2 134,-15-7 0,-2-3 601,14 6 0,0-2 0,-2 1-526,-2 2 0,-2 0 0,0 0 270,0 1 0,1 0 0,-3 4 90,-2 5 0,-3 3 0,0 6-120,-2 6 0,0 7 0,1 3-1,-1 5 1,1 3 0,4 4-120,4 4 0,4 3 1,3-2 379,-2 0 0,7 0-215,9-2 0,8-3 135,20-3 359,16 14-539,-3-14-90,-5-7 0,-2 1 90,-13-2-90,19 22 450,-25 9 35,-5-13 1,-2 1-172,-2 1 1,-3-2-315,-3-8 0,-1-2 450,-5 8-270,11-23 630,13-6-541,13-13 1,9-8-810,5 2 1,6 0-1,-1-1 78,-9 4 0,-1-1 1,3 1 461,9-1 0,7-1 0,-2 2 0,-6 5 0,-7 5 0,-1 2 0,4-1 0,0-1 0,0 1 0</inkml:trace>
  <inkml:trace contextRef="#ctx0" brushRef="#br0" timeOffset="464246">17726 15394 7533,'-24'0'0,"4"0"-3277,-9 0 264,20 0 4515,-19 0-1412,25 0 179,-24-6-179,23 5 1148,-24-5-968,25 6 0,-13-6 0,9 5 3006,0-4-2969,2 5 10,10-6-497,2 5 180,17-10-629,-9 4 629,25 0 0,-18-4 0,14 4 0</inkml:trace>
  <inkml:trace contextRef="#ctx0" brushRef="#br0" timeOffset="465146">18161 15840 7533,'-27'-3'944,"1"0"1,-15 2-676,23-10 361,6-2-540,5-1 90,1-25-180,6 15-135,0-14 0,0-4 45,0-3-1003,3 4 1,1-7 0,0 5-370,0 6 1,0-1 1416,1-3 0,-1-8 0,1-1 0,-1 6 269,3-4 0,-1-1-188,-3 9 0,1-8 0,-1-3 0,1 3 0,0 5-36,0 5 0,1 3 0,-1-5 134,0 2 1,0-7 0,0-3 0,0 0 0,0 2 0,0 7-43,0-3 1,1 5 0,0-5 57,-1 1 0,1-6 0,0-3 0,0 0 0,0 3 0,0 6-30,0-1 0,-1 6 0,2-7-31,0 0 1,1-6 0,2-5 0,-1 1 0,0 3 0,-1 7-351,1 0 1,0 5-1,0-6 338,-2 6 0,2-6 0,-1-4 0,1-1 1,0 1-1,0 4 0,-1 6-77,3-4 0,-1 7 0,0-7 45,-2-1 0,0-6 0,-1-5 0,1 1 0,0 3 0,0 8-45,2 1 0,0 6 0,-1-5 15,-2 3 0,1-5 0,-1-3 0,0 0 0,-1 3 0,1 5 15,1 1 0,0 4 0,0-3-30,0-12 0,1-6 0,-1 1 0,0 9-45,0 4 0,-1 2-90,-1-2 0,0-7 0,-1 2 0,0 8-45,0 9 0,-1 1 60,0-8 0,-1-4 1,-1 8 29,-1 8 1496,0-18-1586,0 31 382,-6-8-652,5 23 1612,-5 39-1072,4-11 0,-1 4-150,-2 1 0,-1 3 0,-1 1-423,-2 0 0,-2 0 0,-1-2 483,2-8 0,-1-2 0,-1 1 0,-4 6 0,-2 0 0,0-5 179,2-10 1,-3-1-31,-8 11 1,-5 3 0,-1-7 300,-2-11 0,0-3-405,-4 11 0,2-7 1214,-9-24-539,62-31-720,1 13 0,4-1 0,-1 1 0,3 1-180,8 0 0,7 0 0,0 4 737,-2 6 0,0 3 1,3-1-806,0-1 1,4-1 0,0 1-1,1 3-64,0 3 0,1 4 0,-1 0 0,-2 1 132,5-2 0,-2 1 0,-4 1 135,8 6 0,-7-1-494,5-11 494,-42-15 0,-8-8 225,-4-9 0,-5-3-71,0-1 1,-4-3 2,-5 8 1,-4-3-1,-2-1 1,3 5-400,-3-7 0,0 3 0,-1 5 1,-2-1-1,3 4 0,7 10 1,-1-1-1</inkml:trace>
  <inkml:trace contextRef="#ctx0" brushRef="#br0" timeOffset="491031">23032 6160 6363,'0'14'2609,"0"3"-1800,0-16-179,0-1 90,0-7-181,0-5-359,0 5 0,-6-4 270,-6 4 90,-24-6-451,12 2 1,-2-1-90,-16-2 0,-2-4 30,11-1 0,0-4 0,-1-1-403,-6-2 0,-2-1 1,0-2 349,8 3 1,0-1-1,0 0 1,0 0 22,-2 1 0,0 0 0,-1 0 0,2-2 22,1 0 1,1-1-1,1 0 1,-1 0 22,0 1 0,1 1 0,-1-1 0,3-2-1,0-4 1,3-1 0,-1-1 0,1 0-45,0 3 0,1 0 0,-1 0 0,1-1 0,0-3 0,0 0 0,0 0 0,-1 0 22,2 3 1,-1 1 0,0 1-1,-1 1-217,0 1 0,-1 1 0,0 1 0,-1 2 217,-2-1 1,-1 2 0,-1 1-1,-1 2 0,1 1 1,-1 3 0,-1 0-1,0 0 90,-1 2 1,0 1-1,0 0 1,0 0-23,1-1 0,-1 1 0,1 0 0,0 0-60,-11-5 0,0 0 0,2-2 37,10 3 1,2-1-1,-1 0 1,1-1-24,0 1 1,-1-1 0,1 1 0,0-1-113,-1-2 1,1-1 0,0 1 0,-1 0 67,-1 2 0,0 1 0,0 0 0,0 0 22,-1 0 1,1 0-1,-1 0 1,1 0 44,-1 1 0,1 1 1,-1-1-1,2 1-17,-6-5 1,2 0-1,0 0 40,3-1 0,1 0 0,2-1-90,-2-10 0,3 1-45,7 4 0,3 2-404,-3-15 827,16 25-1007,2 13 1189,5 10-380,5 8 539,-4 12-539,10 1-1,-4 4-89,6-5-90,-1 0 90,1 5 0,10 13-45,-5-2 0,1 7-363,-4-10 1,0 3 0,1 2 0,0 1 371,-2-4 0,1 1 0,-1 2 0,0-1 0,-1-2-32,1 3 1,-1-2-1,0 0 1,0-1 44,0 1 1,0 1-1,-1-3 1,1-8 67,0-7 0,0-5-1,2 6 1,2-7 45,13-24-719,0-27 224,-11 3 0,0-2 0,-1 3 0,2 0 770,4-2 0,0 2-590,0 3 0,2 2 0,4-1 0,2 1 135,2 1 0,1 2 45,-3 1 0,-1 2 45,-7 6 0,-4 0 1259,4-12-539,-30 5-181,-13-12-359,-1 15 0,-3 1 0,-7-7 0,-2 1-225,6 7 0,-1 1-84,-2-2 1,-2 0 0,-2-1-82,-7 0 0,-3 1 0,-2-4-700,3-1 1,-3-3 0,1-3 0,1-2 163,9 1 1,0-3-1,1-1 1,1 0 0,3 1 327,-1 1 0,1 0 0,4 1 1,5-3-1,6-10 0,7-3 1,8 6-1,12 11 0,0-1 1</inkml:trace>
  <inkml:trace contextRef="#ctx0" brushRef="#br0" timeOffset="494514">23106 6247 7173,'-19'-6'540,"1"0"-450,11-1 179,2 1-89,5 1-90,0 3 450,0-14-270,0 13 90,5-19-360,-3 19 449,3-13-539,-5 14 180,0-3-90,0 5-90,-5 11 90,-2-8-2942,-11 30 2942,4-22-1998,-15 29 2088,19-25-1387,-12 19 1387,21-24-411,-5 12 411,6-21 1406,6-1-1586,1-1 180,16-21-180,-13 12 180,17-24-90,-24 24-89,14-17-181,-16 24 520,5-8-160,-6 11-1248,-6 22 1158,-1-6 135,1 12 0,0 2-135,-1-5 5,1 6 0,1 0-5,4-13-793,6 22 883,-2-32 775,19 3-775,-14-16 89,16-19-89,-16 8 0,-2-12 0,-1-1-180,-5 10 90,-2-12 0,-2 0 0,-3 13-180,-11-27 270,5 35-449,-11-12 359,16 21-145,-9 6 55,11 3 90,-1 21 0,1-14 134,6 14-134,0-15 938,6-2-758,-5-6 583,10-6-1123,-10 0 2103,5 0-2373,-6 0 1294,0 22 1,0 0-1,0 21 1</inkml:trace>
  <inkml:trace contextRef="#ctx0" brushRef="#br1" timeOffset="506730">21396 8416 14140,'12'-25'3276,"-5"6"-1567,4-10-1108,-4 14-46,11-25-142,-4 23-282,-3-4 0,1-3-111,2 2 1,2 0 434,6-10 0,0 0-617,-2 6 0,0 0 30,7-10 1,-1 3-94,1 3 64,3-9 1,-2-2-403,-3 3 492,-4 10 1,4-3 0,-3 3-88,2-15 189,-4 17 1,3-3-1,-2 3-79,8-11 33,2-1 0,1 1 43,-2 7-77,4-5 0,1 1-144,1 4 157,-12 6 0,4-3 0,-4 3-128,13-7 117,-9 5 1,3-6 0,-4 4 10,-11 9 0,1 0 35,13-12 1,5-4-1,-4 3-198,-11 9 0,0 1 238,11-11 0,5-4 0,-5 3 6,-11 9 1,-2-1 12,10-7 1,4-4 0,-6 3-10,-10 6 0,0-1-34,9-5 1,4-4 0,-3 5-38,-11 11 1,1-1 47,6-8 0,3-4 0,-3 5-44,6-9 110,-8 12 1,3-5-1,-3 4 15,-5 7 0,1 0-119,7-9 0,4-3 1,-3 4-31,-8 9 0,0 0 88,8-11 1,3-5-1,-4 6 82,8-3-109,-6 5 0,4-6 0,-3 5 17,-10 10 1,1 0-110,12-11 1,7-3-1,-5 3-22,-11 8 1,0 0 77,11-8 0,5-3 0,-5 4 36,-12 10 1,0-1-70,9-8 0,3-6 0,-4 6-17,-8 8 1,-1 1 52,8-10 0,4-5 0,-5 5-6,-6 7 1,0 0 34,6-8 1,5-4-1,-5 5 17,6-9-13,-5 9 1,3-4 0,-4 4 134,7-10-159,-5 12 1,4-5-1,-4 5-39,6-11 61,-6 12 0,5-2 0,-5 3 53,5-7-135,-9 6 1,4-3 0,-3 4-28,6-7-1495,-1-8 0,0 0 1488,-1 9-934,-7-4 0,-1 1 901,1 5-157,-4 2 0,0 2 235,-2 3 201,14-18-324,-20 25 151,7-14-212,-15 20 1687,5-2-1381,-6 11 1846,0 0-2799,-6 0 1405,-6 11-400,4-2-180,-14 20 393,13-14-203,-14 25 0,9-18 1,-4 13-1</inkml:trace>
  <inkml:trace contextRef="#ctx0" brushRef="#br0" timeOffset="509561">22636 5664 6183,'-14'0'810,"-2"0"-720,14 0 270,-3 0-360,5 0 90,0 0 90,0-5-90,0 4-90,11-10 89,3-2 1,5 0-45,2-6 0,3-3 90,0 3 0,-1-2-248,0-1 0,1-1 248,9-7 0,-4 2-225,-11 5 225,5-3 0,-1 1 45,-7 8-90,2-6 0,-17 17-90,-1 6 136,-10 6-46,5-5-180,-7 10 90,7-9-180,-5 9 180,10-10 0,-5 4 0,6-5-90,0 6 90,0-5 180,0 5-90,0-6-90,0 0 180,6 5-180,0-3 0,6 3 0,12 1 90,-10 1-90,10-1 90,-1 11-90,-2-9 0,9 10 90,0 6-90,-3-4 45,1 6 0,2 1-45,1 3 179,4 2 1,-1-1-1820,-5-7 1730,7 10-32,-13-22 32,-14-5 0,7 4-1,-14-9 1,3 4-90,-5-12 90,0 4 1814,0-3-1814,0-1-321,-5-1 141,-2-5-810,-6-6 541,6 4 179,-4-3 180,4 10 0,-5-10 0,0 4 0</inkml:trace>
  <inkml:trace contextRef="#ctx0" brushRef="#br0" timeOffset="518948">16636 17191 7083,'-19'5'-450,"1"-4"1080,0 16-540,4-9 449,-9 10 1,9-11-90,-4-1-360,11-6 0,2 0-180,5 0 180,5 0 90,2 0 269,6-6-179,-7 5-180,5-10-180,-4 4 180,0 0 180,10-9-90,8-15-90,-3 2 0,5-4-90,-2 5 0,2-1 0,1-2-1051,3-6 1,2-2-1,-2 4 1051,-5 9 0,0 2 0,0-1 0,6-7 0,1-1 0,0 2 60,-2 4 0,1 3 0,-2-1-30,-4 3 0,-1-1 0,1-1-8,4-2 1,2-3-1,1-1 1,-2 1-224,3-6 1,-1-1 0,2-1 254,-7 9 0,3-2 0,0 0 0,0 1 0,-2 0-251,0 0 1,-1 2 0,-1-1 0,2 1 263,5-4 1,2-1-1,0 2 1,-4 3 112,6-5 0,-2 3-944,-8 8 0,-1 0 0,0 0 584,2-5 0,1 0 180,-3 3 0,2 0 0,2-1 335,2-4 1,1 0 0,3-2-314,0 0 1,3-2 0,1 0-1,-3 2-22,-6 6 0,-1 1 0,-1 1 0,0 0-316,6-5 0,-1 0 0,-4 4 316,-6 4 0,-1 1 30,5-4 0,2-1 0,0-1 110,-3 2 0,-2 0 0,2-2-95,1 1 0,1-2 0,1-1 0,-2 1 14,5-4 1,-1 0 0,-3 1 75,3-5 0,-2 2 911,-4 4 1,-1 1-957,-6 7 0,-2 1 0,13-14-90,-6 7 173,-3 6 1,2-2-219,-4 1 0,1 0 1537,12-5 0,1-1-1537,-3-4 0,0 1 0,3 6 0,0 1 283,-4-6 1,-2 0-149,-3 6 0,0 0 270,10-9 270,-21 13-271,-14 12-808,-14 12 179,-16 12 90,9-6 0,-1 2 135,-2 9 0,-3 2-45,-10 2 0,-4 3-410,6-1 1,-1 4 0,-3 1 445,8-9 0,-2 0 0,-1 1 0,0 1 1,-1 1-266,2-2 1,0 0 0,0 2 0,-1-1 0,-1 1 0,1 1 305,1-3 0,0 1 0,-1 0 0,0 1 0,0 0 1,0-1-1,0 1 25,0-1 1,1 1 0,-1-1 0,0 1 0,1-1 0,-1 1 0,1 0-1,0-1 1,0 1 0,0-1 0,0 1 0,0 0 0,1-1 0,-1 0 61,-5 5 1,-1-1 0,1 0 0,0 0 0,0 0 0,0 0-60,1-1 0,-1 0 0,1 0 0,0 0 0,0-1 0,0 0-15,1-1 0,1-1 0,-1 0 0,1 0 0,0 0 0,0 0-15,-1 1 0,0 1 0,0 0 0,0-1 0,0 1 0,0-1-417,2-1 0,0-1 0,-1 1 0,2 0 0,0-2 0,3 0 454,-5 4 1,2-1-1,1-1 1,-1 0-1,-5 4 1,-1 1-1,1-1 1,6-5-134,6-1 1,0 0 140,-8 5 0,-4 4 0,0 1 30,6-2 0,1 0 0,-1 1-38,4-3 1,0 1-1,-1 0 1,0 0-23,-1 0 0,0 0 0,0 0 0,3-3 0,2 1 0,2-3 0,-1-1 45,-13 9 0,5-6-45,16-9 519,-17 4-519,19-12 180,-11-5-90,11-1 1116,3-6-1117,11 0 2125,0 0-2664,6 0 1202,-5 0-931,10 5-1,-4-4 90,5 5 270,1-1-270,-6-3 270,4 3-90,7-5-90,13-11 0,2-3 0,-3-8 0,4-8-656,-8 7 1,4-4-1,1-2 1,0-1 0,-2 3 648,0-1 1,-3 3 0,2-3-1,4-3 17,-5 5 0,3-3 0,3-2 0,1-1 0,2-2 0,0 0 0,1 0 0,-2 0 0,-1 2-10,-1 0 0,-1 2 0,0-1 0,0 1 0,0-1 0,0 0 0,1 0 0,1-2 0,1 0-189,-2 2 0,0-1 0,1-1 0,1 0 0,0-1 0,0 0 0,1 0 0,0 0 0,0-1 0,1 1 0,-1-1 0,-1 1 189,0 2 0,-1-1 0,2-1 0,-1 1 0,1-1 0,0 0 0,-1 1 0,0-1 0,0 2 0,-1 0 0,0 0 0,-2 2 0,-1 0-201,8-6 0,-1 1 0,-2 1 0,-1 1 1,0 0-1,0 1 0,1-1 0,0 0 161,-3 1 0,2 0 0,0-2 0,0 1 0,0 0 0,-1 2 0,-1 0 0,-1 3 0,-3 3-261,14-8 0,-4 4 0,-2 2 0,3-1 301,-6 3 0,1-1 0,1 1 0,-2 1 0,-1 4 0,4-1 0,-1 4 0,-5 9 0,13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2:37:16.403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12095" units="cm"/>
      <inkml:brushProperty name="height" value="0.12095" units="cm"/>
      <inkml:brushProperty name="color" value="#FFC000"/>
    </inkml:brush>
  </inkml:definitions>
  <inkml:trace contextRef="#ctx0" brushRef="#br0">3533 6296 7533,'-25'0'0,"-11"0"0,8 0 314,2 0 1,0 0-495,-3 6 450,-7-5 90,24 5-180,17-12 90,26-12-270,-3-1 0,6-4 0,-1-1 0,4-3 0,3-2-431,-8 5 1,1 0 0,1-2 0,2-1 0,1-1 430,-3 2 0,0-1 0,2-1 0,0-1 0,2 0 0,-1 0 0,2 0-271,-5 3 1,1 0 0,0 0-1,0 0 1,2-1 0,-1 0 0,2 0-1,-1 0 1,1-1 333,0 0 0,1-1 0,1 1 0,-1-2 0,2 1 0,-1-1 0,1 1 0,0-1 0,1 1 0,-1 0-179,-2 2 0,0 1 0,1-1 0,0 0 0,0 0 1,0 1-1,1-1 0,-1 1 0,1-1 0,0 1 0,0-1 138,-1 2 1,-1-1-1,1 1 1,0-1-1,0 0 1,1 1-1,-1-1 1,1 1 0,-1 0-1,1 0 1,0 0-1,-1 1-101,1 0 0,0 0 1,0 1-1,0 0 1,0 0-1,0 0 1,0 0-1,0 0 1,0 1-1,0-1 1,0 1-1,0 0 95,4-2 0,-1 0 1,0 0-1,0 0 1,0 1-1,0-1 0,0 1 1,0 1-1,0-1 1,0 2-1,0-1-64,-2 2 1,0 1-1,0 0 1,0 0-1,0 1 1,0 0-1,0 0 1,-1 0-1,1 1 1,-1 0-1,0 1 28,5-3 0,1 0 0,-1 1 0,1 1 0,-1-1 0,-1 2 0,0-1 0,-1 2 0,0-1 52,6-1 0,-1 1 1,-1 0-1,0 1 0,-2 1 1,0 0-1,-1 1-47,0 1 0,-1 1 0,0 0 0,-2 1 0,-2 1 0,-3 1 437,16-4 1,-5 1-1,-5 3-512,-3 1 1,-9 3 2095,-9 4-1736,-27 0 2278,4-5-2638,-22 3 90,-3-14 0,-7 7 45,12-4 0,1-3-135,-1 2 225,3-6 0,2 0-135,1 3 1149,-2-4 1,-1-3-1015,5 2 0,0-1 90,-6-5 0,1-1-136,4 6 1,2 0 118,-2-1 1,-1 3-29,-16 6-180,4 2-180,-4 15-90,2 27 180,14-7 45,-2 6 0,0 1 45,2 2 45,-4 1 0,-2 5 135,2-1 0,-1 2-189,3-7 0,0 1 1,0 1 98,1 4 0,1 2 0,2-3-1,-2 6 1,5-1-45,7-6 0,6-4 225,17 0 90,22-13-270,-7-18 90,-3-7 0,-1-4-180,5-4-19,-8 2 0,6-3 1,2 0 175,-2 3 1,1 1-1,3-1 1,2 0-372,-4 1 0,3-1 0,0-1 0,2 1 1,1 0-1,0 2-11,3 1 0,3 0 0,0 2 0,0 0 0,-1 2 0,-4 0-368,7-1 0,-2 0 1,-3 4-1,-2 3 593,9 6 0,-4 4 0,-19 7 0,-34 15 0,-12 4 0,-1 2 0,1 0 0</inkml:trace>
  <inkml:trace contextRef="#ctx0" brushRef="#br1" timeOffset="7649">5367 9296 20563,'-25'0'0,"-10"0"-540,-15-6 503,16 1 1,-1-2-10,-6-5 1,1-1-61,4 3 0,2 0 8,5 0 0,3 2-216,2 3 116,34-1 507,20-2 0,12-2-208,-9 2 0,4-2 0,4 1 0,2-1-466,-4 1 0,3-1 1,2 1-1,1-1 1,2 1-1,2-1 421,-5 2 1,3 0 0,1 0-1,1 0 1,0 0 0,2 1 0,0-1-1,0 0-231,-6 1 0,1 0 0,1 0 0,1 0 0,0 0 0,0 0 0,0 0 0,-2 1 0,-1-1 0,-1 2 254,7-2 1,-1 1 0,-3 0 0,1 1 0,-1-1-1,1 1 1,2-1-2,-1 1 1,1 0 0,2 0 0,-1 0 0,1 0 0,-2 0 0,-2 0 0,-2 1-166,-1-1 1,-3 1 0,-2 0 0,0 0 0,1 0-1,3 0 42,0-1 1,3 1 0,0 0 0,1-1 0,-1 0 0,-1 1 0,-3-1 10,4 0 1,-3 0 0,0 0 0,-2 0 0,1-1 54,-1-1 1,2 0-1,-2 0 1,-3 0 0,-7 0 11,-1 0 0,-3-1 92,20-5 0,-2-3 400,-7-9-451,-14-1-839,-54-4-734,-2 16 1039,-4 7 0,-1 3-363,2 4 210,-7 0 1206,15 0 0,-1 0-909,-5 0 0,-1 0 238,3 0 1,0 0 280,-9-1 0,3 2 792,7 5-134,-12-5-577,22 5 1825,6-6-2019,8 0-90,16 0 90,19 0-169,-6 0 3312,21 11-3709,-24 14-354,-2 18-774,-8-8 653,-11 5-36,0-32 449,0 9-269,22-38 730,-5 10-1562,21-14 1,4-2 946,-23 12 1,3 1 867,18-3 1,8 1-1,-5 2 1,-14 3 0,-2 1-1,6 3 1,1-1 0,-1 0-1</inkml:trace>
  <inkml:trace contextRef="#ctx0" brushRef="#br1" timeOffset="8868">29491 8627 21951,'-18'-18'-3259,"-24"-1"3821,0 10 0,-7 4-327,8 1 0,-2 0 0,-1 1-917,4 1 1,0 0 0,-4 0 822,0 0 1,-4 0 0,-4 0-1,1-1 1,1 0-647,5-1 0,-1 0 0,2 0 0,-2 0 0,0 1 536,5 0 1,-1 0 0,1 1-1,-2 0 1,-2 0 0,-2 0-47,5 0 1,-2 0 0,-2 0 0,-1 0 0,-1 0 0,0 0 0,0 0 0,0 1 0,2-1 94,-3 1 1,0 0-1,1 0 1,0 0 0,0 1-1,-1-1 1,-1 0 0,-2 0-197,8 0 0,-2 0 0,-1 0 0,-1 0 0,0 0 0,0 0 0,-1-1 0,2 1 0,0 0 0,2 0 1,1 0 89,-7 0 0,2 0 0,2 0 1,0 0-1,0 0 0,1 1 0,-1-1 1,0 0-130,-1 0 0,-2 0 0,-1 1 0,0-1 0,2 0 0,2 0 0,4 1 0,4-1 110,-3 1 0,7 0 0,1 0 0,-7 0 9,0 0 0,-6 0 1,-3 0-1,0 0 1,0 0-1,3 0 0,6 0 85,-1 0 1,4 0-1,2 0 1,-1 0 257,-10 1 0,-2 0 0,4-1 0,15-2-341,12-3-517,48 1 0,24 1 373,-12 1 0,4-1 0,1 1 491,-8 1 0,2-1 0,-1 1 0,0 0-369,8 1 1,0 1 0,-1-2 177,-2-2 0,-1 0 0,-2-2-89,-5-1 1,-1 0-1,-3-1 1245,1-2 1,-4-3-1205,-2-8 0,-5 0 91,-14 3-1387,8-6 1639,-34 23-326,-15 34-416,5-2 1,-2 5 90,5 0 0,1 3 0,1 2-792,1 2 0,2 2 1,1-3 792,3-9 0,0-1 1,2-2 252,3 11 1,3-4-189,-4 10-2545,9-12 1106,-3 0 2128,-9-49 1,-5-13-545,-8-5 0,-6-6 1,-4-1 73,7 11 0,-4-1 0,-1-1 0,-1 1 0,0 1-337,3 0 1,0 1 0,0 0 0,-2 1 0,-3 2 353,-4 3 1,-5 1 0,-2 2 0,0 1 0,2 2 0,3 3-1,-3 0 1,3 4 0,1 2 0,-4-2 0,4 2 0,0-1 0,0 0-1,0 0 1,0 1 0,0-1 0</inkml:trace>
  <inkml:trace contextRef="#ctx0" brushRef="#br0" timeOffset="15998">10450 8974 7533,'-7'-31'-1709,"18"11"1709,-1 2 0,19 18 0,-10 7 0</inkml:trace>
  <inkml:trace contextRef="#ctx0" brushRef="#br0" timeOffset="16550">11057 8961 7533,'-28'-33'1079,"6"4"-359,17 17-1,-2 0 91,-22 5-1890,-3 1 315,3 8 1,-3 2 719,-1-2 0,-3 3 90,-8 5 0,-4 3-226,10-3 0,-1 0 0,-1 1 271,5 1 0,0 0 0,-2 1 0,1 0-180,-3 0 0,-1 0 0,0 0 0,2-1 90,-10 4 0,0-1 0,4-2-720,-6 1 1,7-3 449,-4 0 208,36-11 1,22 6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FFCF-8EAC-4250-A265-C97E9517D4D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AECC8-FAD9-445F-8C97-A9507726E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6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Image result for school of informatics edinburgh logo">
            <a:extLst>
              <a:ext uri="{FF2B5EF4-FFF2-40B4-BE49-F238E27FC236}">
                <a16:creationId xmlns:a16="http://schemas.microsoft.com/office/drawing/2014/main" id="{64024A28-177C-4A86-9505-868CB12B17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0890783" y="133350"/>
            <a:ext cx="1157287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508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6E0014FD-60EF-45F1-99DA-44933AA3985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767DAEEF-1902-4D3C-9B8F-48CBD86EC9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2" r:id="rId4"/>
    <p:sldLayoutId id="2147483843" r:id="rId5"/>
    <p:sldLayoutId id="2147483844" r:id="rId6"/>
    <p:sldLayoutId id="2147483845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space.mit.edu/bitstream/handle/1721.1/86191/6-837-fall-2003/contents/lecture-notes/5_1_trans_hier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HW3KhqR40&amp;t=18s" TargetMode="External"/><Relationship Id="rId2" Type="http://schemas.openxmlformats.org/officeDocument/2006/relationships/hyperlink" Target="https://www.scratchapixel.com/lessons/3d-basic-rendering/ray-tracing-generating-camera-rays/generating-camera-ray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3763-E18E-487D-A4DB-E0036745F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Graphics: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8100-21BC-4A77-81A4-F290A528D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9: Transformations</a:t>
            </a:r>
          </a:p>
          <a:p>
            <a:r>
              <a:rPr lang="en-GB" dirty="0"/>
              <a:t>Kartic </a:t>
            </a:r>
            <a:r>
              <a:rPr lang="en-GB" dirty="0" err="1"/>
              <a:t>Subr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949B35-522E-575B-5DD4-BD7E06D5A4AA}"/>
                  </a:ext>
                </a:extLst>
              </p14:cNvPr>
              <p14:cNvContentPartPr/>
              <p14:nvPr/>
            </p14:nvContentPartPr>
            <p14:xfrm>
              <a:off x="3284280" y="3908520"/>
              <a:ext cx="4708800" cy="115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949B35-522E-575B-5DD4-BD7E06D5A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8080" y="3892320"/>
                <a:ext cx="4741200" cy="11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7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703F-F447-2DFD-A14F-A1FB27D9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553A0-3060-FA1D-27CD-2573EC2B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60169"/>
            <a:ext cx="7772400" cy="49376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495DC4-76C2-F596-D0C1-FCF8A9240D86}"/>
                  </a:ext>
                </a:extLst>
              </p14:cNvPr>
              <p14:cNvContentPartPr/>
              <p14:nvPr/>
            </p14:nvContentPartPr>
            <p14:xfrm>
              <a:off x="1193400" y="1159560"/>
              <a:ext cx="9423720" cy="218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495DC4-76C2-F596-D0C1-FCF8A9240D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0" y="1143360"/>
                <a:ext cx="9461520" cy="22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24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9F88-29E8-AE5C-943B-C52B089C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9DA14-381E-7135-4357-93ADB9AE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1049"/>
            <a:ext cx="7772400" cy="51159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4C9850-A22F-9A64-F054-8F962DE930DB}"/>
                  </a:ext>
                </a:extLst>
              </p14:cNvPr>
              <p14:cNvContentPartPr/>
              <p14:nvPr/>
            </p14:nvContentPartPr>
            <p14:xfrm>
              <a:off x="2717280" y="1583640"/>
              <a:ext cx="6739560" cy="235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4C9850-A22F-9A64-F054-8F962DE930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5680" y="1567440"/>
                <a:ext cx="677736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51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99A3-70C8-28F4-9CC6-6244E652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964A2-7482-D90F-A796-CA4A7827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3321"/>
            <a:ext cx="7772400" cy="5091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05D425-EF5D-D2BB-6800-B713D3DF4F02}"/>
                  </a:ext>
                </a:extLst>
              </p14:cNvPr>
              <p14:cNvContentPartPr/>
              <p14:nvPr/>
            </p14:nvContentPartPr>
            <p14:xfrm>
              <a:off x="170640" y="428400"/>
              <a:ext cx="11970720" cy="497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05D425-EF5D-D2BB-6800-B713D3DF4F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40" y="412200"/>
                <a:ext cx="12003120" cy="50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84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9D39-68C3-4CB2-C2BC-59825672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C3730-2482-7F26-E575-F5D8BE51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73451"/>
            <a:ext cx="7772400" cy="2711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3837D1-B19B-A08D-CF59-565E6E20A908}"/>
                  </a:ext>
                </a:extLst>
              </p14:cNvPr>
              <p14:cNvContentPartPr/>
              <p14:nvPr/>
            </p14:nvContentPartPr>
            <p14:xfrm>
              <a:off x="129240" y="29520"/>
              <a:ext cx="10680120" cy="655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3837D1-B19B-A08D-CF59-565E6E20A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0" y="13320"/>
                <a:ext cx="10712520" cy="65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52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EEC-B54E-00BF-D3DF-214ED898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02F23-B7F2-2FC4-52BF-7E232E93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70" y="1172944"/>
            <a:ext cx="7772400" cy="4974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C794D-4039-587D-541B-34EE1F6B6B70}"/>
              </a:ext>
            </a:extLst>
          </p:cNvPr>
          <p:cNvSpPr txBox="1"/>
          <p:nvPr/>
        </p:nvSpPr>
        <p:spPr>
          <a:xfrm>
            <a:off x="6973557" y="6147280"/>
            <a:ext cx="38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Durand and Cutler’s Slides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5FD325-D812-4895-08C0-7860D5DB9CD2}"/>
                  </a:ext>
                </a:extLst>
              </p14:cNvPr>
              <p14:cNvContentPartPr/>
              <p14:nvPr/>
            </p14:nvContentPartPr>
            <p14:xfrm>
              <a:off x="2247120" y="1396080"/>
              <a:ext cx="7627680" cy="173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5FD325-D812-4895-08C0-7860D5DB9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520" y="1374480"/>
                <a:ext cx="7665480" cy="17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2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7CA0-6E01-EBD9-17F3-29F5758A6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E0F2-8301-5AAA-CA1A-BCF60005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212A2-A8ED-8DD5-7AFD-3F3E5E54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69" t="29749" r="183" b="32880"/>
          <a:stretch>
            <a:fillRect/>
          </a:stretch>
        </p:blipFill>
        <p:spPr>
          <a:xfrm>
            <a:off x="3034602" y="1488838"/>
            <a:ext cx="6481187" cy="3880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6C733A-E5D8-06C3-0C4D-B36DCCB0B3DD}"/>
                  </a:ext>
                </a:extLst>
              </p14:cNvPr>
              <p14:cNvContentPartPr/>
              <p14:nvPr/>
            </p14:nvContentPartPr>
            <p14:xfrm>
              <a:off x="223200" y="919080"/>
              <a:ext cx="8778600" cy="468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6C733A-E5D8-06C3-0C4D-B36DCCB0B3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000" y="902880"/>
                <a:ext cx="8811000" cy="47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819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5FC-D584-0CB3-7DCE-83D81CC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space transformation - recap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1709B3D4-EB97-BABB-5FB6-5F1973FC90F7}"/>
              </a:ext>
            </a:extLst>
          </p:cNvPr>
          <p:cNvSpPr/>
          <p:nvPr/>
        </p:nvSpPr>
        <p:spPr>
          <a:xfrm>
            <a:off x="4821606" y="2091146"/>
            <a:ext cx="1600899" cy="1561036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14FBD256-BFD6-A1D8-87C4-BBF358FCCC39}"/>
              </a:ext>
            </a:extLst>
          </p:cNvPr>
          <p:cNvSpPr/>
          <p:nvPr/>
        </p:nvSpPr>
        <p:spPr>
          <a:xfrm>
            <a:off x="9621828" y="2091147"/>
            <a:ext cx="737801" cy="1955806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ingle Corner of Rectangle 4">
            <a:extLst>
              <a:ext uri="{FF2B5EF4-FFF2-40B4-BE49-F238E27FC236}">
                <a16:creationId xmlns:a16="http://schemas.microsoft.com/office/drawing/2014/main" id="{53FDD707-C7DA-B17E-71D7-DCC21AAB9824}"/>
              </a:ext>
            </a:extLst>
          </p:cNvPr>
          <p:cNvSpPr/>
          <p:nvPr/>
        </p:nvSpPr>
        <p:spPr>
          <a:xfrm>
            <a:off x="9797449" y="269457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CD27F7DA-5517-E16D-6DA0-5584E95D37BC}"/>
              </a:ext>
            </a:extLst>
          </p:cNvPr>
          <p:cNvSpPr/>
          <p:nvPr/>
        </p:nvSpPr>
        <p:spPr>
          <a:xfrm>
            <a:off x="9804883" y="3114574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9F252D54-084B-E215-D4EF-723B32958CC5}"/>
              </a:ext>
            </a:extLst>
          </p:cNvPr>
          <p:cNvSpPr/>
          <p:nvPr/>
        </p:nvSpPr>
        <p:spPr>
          <a:xfrm>
            <a:off x="9793117" y="2232966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ound Single Corner of Rectangle 7">
            <a:extLst>
              <a:ext uri="{FF2B5EF4-FFF2-40B4-BE49-F238E27FC236}">
                <a16:creationId xmlns:a16="http://schemas.microsoft.com/office/drawing/2014/main" id="{D788FDB2-50EF-A962-F9E5-B4BE9D817B8D}"/>
              </a:ext>
            </a:extLst>
          </p:cNvPr>
          <p:cNvSpPr/>
          <p:nvPr/>
        </p:nvSpPr>
        <p:spPr>
          <a:xfrm>
            <a:off x="9804882" y="3534577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3882BEB0-6B2D-5076-506F-66EEDBF32226}"/>
              </a:ext>
            </a:extLst>
          </p:cNvPr>
          <p:cNvSpPr/>
          <p:nvPr/>
        </p:nvSpPr>
        <p:spPr>
          <a:xfrm>
            <a:off x="2285343" y="2158053"/>
            <a:ext cx="737801" cy="1493483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of Rectangle 9">
            <a:extLst>
              <a:ext uri="{FF2B5EF4-FFF2-40B4-BE49-F238E27FC236}">
                <a16:creationId xmlns:a16="http://schemas.microsoft.com/office/drawing/2014/main" id="{E52F29D5-8D09-90ED-8550-E85D15CC5DEF}"/>
              </a:ext>
            </a:extLst>
          </p:cNvPr>
          <p:cNvSpPr/>
          <p:nvPr/>
        </p:nvSpPr>
        <p:spPr>
          <a:xfrm>
            <a:off x="2460964" y="2761477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" name="Round Single Corner of Rectangle 10">
            <a:extLst>
              <a:ext uri="{FF2B5EF4-FFF2-40B4-BE49-F238E27FC236}">
                <a16:creationId xmlns:a16="http://schemas.microsoft.com/office/drawing/2014/main" id="{366C718B-9532-FFF4-67B8-7E8367E785DF}"/>
              </a:ext>
            </a:extLst>
          </p:cNvPr>
          <p:cNvSpPr/>
          <p:nvPr/>
        </p:nvSpPr>
        <p:spPr>
          <a:xfrm>
            <a:off x="2468398" y="3181480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17D4D996-59DF-0DBE-1B1F-1F7F05BDA130}"/>
              </a:ext>
            </a:extLst>
          </p:cNvPr>
          <p:cNvSpPr/>
          <p:nvPr/>
        </p:nvSpPr>
        <p:spPr>
          <a:xfrm>
            <a:off x="2456632" y="2299872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D3A860D-2958-74EC-459E-B10C88E3BD21}"/>
              </a:ext>
            </a:extLst>
          </p:cNvPr>
          <p:cNvSpPr/>
          <p:nvPr/>
        </p:nvSpPr>
        <p:spPr>
          <a:xfrm flipH="1">
            <a:off x="3189160" y="2669666"/>
            <a:ext cx="1325570" cy="48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 Single Corner of Rectangle 13">
                <a:extLst>
                  <a:ext uri="{FF2B5EF4-FFF2-40B4-BE49-F238E27FC236}">
                    <a16:creationId xmlns:a16="http://schemas.microsoft.com/office/drawing/2014/main" id="{14310D2F-A4B3-8597-66FE-0B455D3DC94B}"/>
                  </a:ext>
                </a:extLst>
              </p:cNvPr>
              <p:cNvSpPr/>
              <p:nvPr/>
            </p:nvSpPr>
            <p:spPr>
              <a:xfrm>
                <a:off x="5447792" y="2247278"/>
                <a:ext cx="358283" cy="343075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ound Single Corner of Rectangle 13">
                <a:extLst>
                  <a:ext uri="{FF2B5EF4-FFF2-40B4-BE49-F238E27FC236}">
                    <a16:creationId xmlns:a16="http://schemas.microsoft.com/office/drawing/2014/main" id="{14310D2F-A4B3-8597-66FE-0B455D3DC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92" y="2247278"/>
                <a:ext cx="358283" cy="343075"/>
              </a:xfrm>
              <a:prstGeom prst="round1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Single Corner of Rectangle 14">
            <a:extLst>
              <a:ext uri="{FF2B5EF4-FFF2-40B4-BE49-F238E27FC236}">
                <a16:creationId xmlns:a16="http://schemas.microsoft.com/office/drawing/2014/main" id="{ED08F2AC-E2EE-E6C5-0CFA-29A1682E8604}"/>
              </a:ext>
            </a:extLst>
          </p:cNvPr>
          <p:cNvSpPr/>
          <p:nvPr/>
        </p:nvSpPr>
        <p:spPr>
          <a:xfrm>
            <a:off x="4984632" y="269457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ound Single Corner of Rectangle 15">
            <a:extLst>
              <a:ext uri="{FF2B5EF4-FFF2-40B4-BE49-F238E27FC236}">
                <a16:creationId xmlns:a16="http://schemas.microsoft.com/office/drawing/2014/main" id="{1323A8F2-3D1A-DCC4-D31C-B423A87981FE}"/>
              </a:ext>
            </a:extLst>
          </p:cNvPr>
          <p:cNvSpPr/>
          <p:nvPr/>
        </p:nvSpPr>
        <p:spPr>
          <a:xfrm>
            <a:off x="5889864" y="223301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7" name="Round Single Corner of Rectangle 16">
            <a:extLst>
              <a:ext uri="{FF2B5EF4-FFF2-40B4-BE49-F238E27FC236}">
                <a16:creationId xmlns:a16="http://schemas.microsoft.com/office/drawing/2014/main" id="{AC38D4E0-0B62-BB81-C693-B814B8C4A335}"/>
              </a:ext>
            </a:extLst>
          </p:cNvPr>
          <p:cNvSpPr/>
          <p:nvPr/>
        </p:nvSpPr>
        <p:spPr>
          <a:xfrm>
            <a:off x="5889864" y="269457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Round Single Corner of Rectangle 17">
            <a:extLst>
              <a:ext uri="{FF2B5EF4-FFF2-40B4-BE49-F238E27FC236}">
                <a16:creationId xmlns:a16="http://schemas.microsoft.com/office/drawing/2014/main" id="{68B88A18-09B2-C34B-41EE-BB048302A903}"/>
              </a:ext>
            </a:extLst>
          </p:cNvPr>
          <p:cNvSpPr/>
          <p:nvPr/>
        </p:nvSpPr>
        <p:spPr>
          <a:xfrm>
            <a:off x="4992066" y="3114574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ound Single Corner of Rectangle 18">
            <a:extLst>
              <a:ext uri="{FF2B5EF4-FFF2-40B4-BE49-F238E27FC236}">
                <a16:creationId xmlns:a16="http://schemas.microsoft.com/office/drawing/2014/main" id="{11D5249E-CD31-B254-4604-C0D1B3F7ECB4}"/>
              </a:ext>
            </a:extLst>
          </p:cNvPr>
          <p:cNvSpPr/>
          <p:nvPr/>
        </p:nvSpPr>
        <p:spPr>
          <a:xfrm>
            <a:off x="5455226" y="312884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ound Single Corner of Rectangle 19">
            <a:extLst>
              <a:ext uri="{FF2B5EF4-FFF2-40B4-BE49-F238E27FC236}">
                <a16:creationId xmlns:a16="http://schemas.microsoft.com/office/drawing/2014/main" id="{7720DAF5-4E39-C2AF-F81D-8F74961BB1C4}"/>
              </a:ext>
            </a:extLst>
          </p:cNvPr>
          <p:cNvSpPr/>
          <p:nvPr/>
        </p:nvSpPr>
        <p:spPr>
          <a:xfrm>
            <a:off x="5889864" y="3114574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ound Single Corner of Rectangle 20">
            <a:extLst>
              <a:ext uri="{FF2B5EF4-FFF2-40B4-BE49-F238E27FC236}">
                <a16:creationId xmlns:a16="http://schemas.microsoft.com/office/drawing/2014/main" id="{58B40916-153C-D7F0-0B63-F20A3473FAC8}"/>
              </a:ext>
            </a:extLst>
          </p:cNvPr>
          <p:cNvSpPr/>
          <p:nvPr/>
        </p:nvSpPr>
        <p:spPr>
          <a:xfrm>
            <a:off x="4980300" y="2232966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x</a:t>
            </a:r>
            <a:endParaRPr lang="en-US" dirty="0"/>
          </a:p>
        </p:txBody>
      </p:sp>
      <p:sp>
        <p:nvSpPr>
          <p:cNvPr id="22" name="Round Single Corner of Rectangle 21">
            <a:extLst>
              <a:ext uri="{FF2B5EF4-FFF2-40B4-BE49-F238E27FC236}">
                <a16:creationId xmlns:a16="http://schemas.microsoft.com/office/drawing/2014/main" id="{D3276F90-078C-1F42-D9F2-B64DB738C936}"/>
              </a:ext>
            </a:extLst>
          </p:cNvPr>
          <p:cNvSpPr/>
          <p:nvPr/>
        </p:nvSpPr>
        <p:spPr>
          <a:xfrm>
            <a:off x="5443460" y="2694526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9A2FB-63A3-5516-3A06-14586CEE0D59}"/>
              </a:ext>
            </a:extLst>
          </p:cNvPr>
          <p:cNvSpPr txBox="1"/>
          <p:nvPr/>
        </p:nvSpPr>
        <p:spPr>
          <a:xfrm>
            <a:off x="2138854" y="3838192"/>
            <a:ext cx="13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pixel coordinates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44A5C1-D225-A4F2-5799-AB10D24B7056}"/>
              </a:ext>
            </a:extLst>
          </p:cNvPr>
          <p:cNvSpPr txBox="1"/>
          <p:nvPr/>
        </p:nvSpPr>
        <p:spPr>
          <a:xfrm>
            <a:off x="9353923" y="4157910"/>
            <a:ext cx="13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world coordinates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486FDDAD-6173-E9B7-E005-7F3A778DA25E}"/>
              </a:ext>
            </a:extLst>
          </p:cNvPr>
          <p:cNvSpPr/>
          <p:nvPr/>
        </p:nvSpPr>
        <p:spPr>
          <a:xfrm>
            <a:off x="6832805" y="2091442"/>
            <a:ext cx="2238156" cy="1561036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 Single Corner of Rectangle 25">
                <a:extLst>
                  <a:ext uri="{FF2B5EF4-FFF2-40B4-BE49-F238E27FC236}">
                    <a16:creationId xmlns:a16="http://schemas.microsoft.com/office/drawing/2014/main" id="{BAC290CB-AE0A-90D8-4103-172A788A89A9}"/>
                  </a:ext>
                </a:extLst>
              </p:cNvPr>
              <p:cNvSpPr/>
              <p:nvPr/>
            </p:nvSpPr>
            <p:spPr>
              <a:xfrm>
                <a:off x="7470943" y="2238430"/>
                <a:ext cx="461805" cy="343075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26" name="Round Single Corner of Rectangle 25">
                <a:extLst>
                  <a:ext uri="{FF2B5EF4-FFF2-40B4-BE49-F238E27FC236}">
                    <a16:creationId xmlns:a16="http://schemas.microsoft.com/office/drawing/2014/main" id="{BAC290CB-AE0A-90D8-4103-172A788A8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43" y="2238430"/>
                <a:ext cx="461805" cy="343075"/>
              </a:xfrm>
              <a:prstGeom prst="round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 Single Corner of Rectangle 26">
            <a:extLst>
              <a:ext uri="{FF2B5EF4-FFF2-40B4-BE49-F238E27FC236}">
                <a16:creationId xmlns:a16="http://schemas.microsoft.com/office/drawing/2014/main" id="{C05C8BE3-64EB-68FE-4201-30ADB974A6CB}"/>
              </a:ext>
            </a:extLst>
          </p:cNvPr>
          <p:cNvSpPr/>
          <p:nvPr/>
        </p:nvSpPr>
        <p:spPr>
          <a:xfrm>
            <a:off x="6971207" y="269486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r21</a:t>
            </a:r>
          </a:p>
        </p:txBody>
      </p:sp>
      <p:sp>
        <p:nvSpPr>
          <p:cNvPr id="28" name="Round Single Corner of Rectangle 27">
            <a:extLst>
              <a:ext uri="{FF2B5EF4-FFF2-40B4-BE49-F238E27FC236}">
                <a16:creationId xmlns:a16="http://schemas.microsoft.com/office/drawing/2014/main" id="{0DD1C7BA-9652-DB9C-D223-58D7A9EB8622}"/>
              </a:ext>
            </a:extLst>
          </p:cNvPr>
          <p:cNvSpPr/>
          <p:nvPr/>
        </p:nvSpPr>
        <p:spPr>
          <a:xfrm>
            <a:off x="7986167" y="223330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r13</a:t>
            </a:r>
          </a:p>
        </p:txBody>
      </p:sp>
      <p:sp>
        <p:nvSpPr>
          <p:cNvPr id="29" name="Round Single Corner of Rectangle 28">
            <a:extLst>
              <a:ext uri="{FF2B5EF4-FFF2-40B4-BE49-F238E27FC236}">
                <a16:creationId xmlns:a16="http://schemas.microsoft.com/office/drawing/2014/main" id="{747B3646-3386-7BA8-4847-CE67573866E1}"/>
              </a:ext>
            </a:extLst>
          </p:cNvPr>
          <p:cNvSpPr/>
          <p:nvPr/>
        </p:nvSpPr>
        <p:spPr>
          <a:xfrm>
            <a:off x="8485903" y="2247574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t1</a:t>
            </a:r>
          </a:p>
        </p:txBody>
      </p:sp>
      <p:sp>
        <p:nvSpPr>
          <p:cNvPr id="30" name="Round Single Corner of Rectangle 29">
            <a:extLst>
              <a:ext uri="{FF2B5EF4-FFF2-40B4-BE49-F238E27FC236}">
                <a16:creationId xmlns:a16="http://schemas.microsoft.com/office/drawing/2014/main" id="{248697C8-AA30-F699-1FEF-1A265012D76F}"/>
              </a:ext>
            </a:extLst>
          </p:cNvPr>
          <p:cNvSpPr/>
          <p:nvPr/>
        </p:nvSpPr>
        <p:spPr>
          <a:xfrm>
            <a:off x="7986167" y="269486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r23</a:t>
            </a:r>
          </a:p>
        </p:txBody>
      </p:sp>
      <p:sp>
        <p:nvSpPr>
          <p:cNvPr id="31" name="Round Single Corner of Rectangle 30">
            <a:extLst>
              <a:ext uri="{FF2B5EF4-FFF2-40B4-BE49-F238E27FC236}">
                <a16:creationId xmlns:a16="http://schemas.microsoft.com/office/drawing/2014/main" id="{35D4BC7C-C61A-9303-8E2F-13BD472E72A0}"/>
              </a:ext>
            </a:extLst>
          </p:cNvPr>
          <p:cNvSpPr/>
          <p:nvPr/>
        </p:nvSpPr>
        <p:spPr>
          <a:xfrm>
            <a:off x="8485903" y="269486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t2</a:t>
            </a:r>
          </a:p>
        </p:txBody>
      </p:sp>
      <p:sp>
        <p:nvSpPr>
          <p:cNvPr id="32" name="Round Single Corner of Rectangle 31">
            <a:extLst>
              <a:ext uri="{FF2B5EF4-FFF2-40B4-BE49-F238E27FC236}">
                <a16:creationId xmlns:a16="http://schemas.microsoft.com/office/drawing/2014/main" id="{6203A1CC-9F9F-7329-1FEB-D5280D5E7A27}"/>
              </a:ext>
            </a:extLst>
          </p:cNvPr>
          <p:cNvSpPr/>
          <p:nvPr/>
        </p:nvSpPr>
        <p:spPr>
          <a:xfrm>
            <a:off x="6978641" y="3114870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r31</a:t>
            </a:r>
          </a:p>
        </p:txBody>
      </p:sp>
      <p:sp>
        <p:nvSpPr>
          <p:cNvPr id="33" name="Round Single Corner of Rectangle 32">
            <a:extLst>
              <a:ext uri="{FF2B5EF4-FFF2-40B4-BE49-F238E27FC236}">
                <a16:creationId xmlns:a16="http://schemas.microsoft.com/office/drawing/2014/main" id="{2528050A-CF5D-3BA7-73FF-0F580D82A46E}"/>
              </a:ext>
            </a:extLst>
          </p:cNvPr>
          <p:cNvSpPr/>
          <p:nvPr/>
        </p:nvSpPr>
        <p:spPr>
          <a:xfrm>
            <a:off x="7478377" y="3119993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r32</a:t>
            </a:r>
          </a:p>
        </p:txBody>
      </p:sp>
      <p:sp>
        <p:nvSpPr>
          <p:cNvPr id="34" name="Round Single Corner of Rectangle 33">
            <a:extLst>
              <a:ext uri="{FF2B5EF4-FFF2-40B4-BE49-F238E27FC236}">
                <a16:creationId xmlns:a16="http://schemas.microsoft.com/office/drawing/2014/main" id="{97A424E5-0378-CD68-F800-A4C9612CD46D}"/>
              </a:ext>
            </a:extLst>
          </p:cNvPr>
          <p:cNvSpPr/>
          <p:nvPr/>
        </p:nvSpPr>
        <p:spPr>
          <a:xfrm>
            <a:off x="7986167" y="3114870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r33</a:t>
            </a:r>
          </a:p>
        </p:txBody>
      </p:sp>
      <p:sp>
        <p:nvSpPr>
          <p:cNvPr id="35" name="Round Single Corner of Rectangle 34">
            <a:extLst>
              <a:ext uri="{FF2B5EF4-FFF2-40B4-BE49-F238E27FC236}">
                <a16:creationId xmlns:a16="http://schemas.microsoft.com/office/drawing/2014/main" id="{11AD758A-9476-FD7A-520E-60B8B72B96A9}"/>
              </a:ext>
            </a:extLst>
          </p:cNvPr>
          <p:cNvSpPr/>
          <p:nvPr/>
        </p:nvSpPr>
        <p:spPr>
          <a:xfrm>
            <a:off x="8485903" y="312913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t3</a:t>
            </a:r>
          </a:p>
        </p:txBody>
      </p:sp>
      <p:sp>
        <p:nvSpPr>
          <p:cNvPr id="36" name="Round Single Corner of Rectangle 35">
            <a:extLst>
              <a:ext uri="{FF2B5EF4-FFF2-40B4-BE49-F238E27FC236}">
                <a16:creationId xmlns:a16="http://schemas.microsoft.com/office/drawing/2014/main" id="{B673E3C8-C62D-4EE8-FED3-3A3DE3D18649}"/>
              </a:ext>
            </a:extLst>
          </p:cNvPr>
          <p:cNvSpPr/>
          <p:nvPr/>
        </p:nvSpPr>
        <p:spPr>
          <a:xfrm>
            <a:off x="6966875" y="2233262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r11</a:t>
            </a:r>
          </a:p>
        </p:txBody>
      </p:sp>
      <p:sp>
        <p:nvSpPr>
          <p:cNvPr id="37" name="Round Single Corner of Rectangle 36">
            <a:extLst>
              <a:ext uri="{FF2B5EF4-FFF2-40B4-BE49-F238E27FC236}">
                <a16:creationId xmlns:a16="http://schemas.microsoft.com/office/drawing/2014/main" id="{FA72E4E7-286E-6393-2089-7E351DD3B518}"/>
              </a:ext>
            </a:extLst>
          </p:cNvPr>
          <p:cNvSpPr/>
          <p:nvPr/>
        </p:nvSpPr>
        <p:spPr>
          <a:xfrm>
            <a:off x="7466611" y="2685678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BBEF9-F1C6-D7EC-41A9-4EA495955B2F}"/>
              </a:ext>
            </a:extLst>
          </p:cNvPr>
          <p:cNvSpPr txBox="1"/>
          <p:nvPr/>
        </p:nvSpPr>
        <p:spPr>
          <a:xfrm>
            <a:off x="5202037" y="3844782"/>
            <a:ext cx="13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intrinsic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266124-F62B-A9B5-176D-B9E965128D4B}"/>
              </a:ext>
            </a:extLst>
          </p:cNvPr>
          <p:cNvSpPr txBox="1"/>
          <p:nvPr/>
        </p:nvSpPr>
        <p:spPr>
          <a:xfrm>
            <a:off x="7498532" y="3835975"/>
            <a:ext cx="13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extrinsic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3F36CD-8FCC-A827-0F35-E19185BAE125}"/>
                  </a:ext>
                </a:extLst>
              </p14:cNvPr>
              <p14:cNvContentPartPr/>
              <p14:nvPr/>
            </p14:nvContentPartPr>
            <p14:xfrm>
              <a:off x="55440" y="1635120"/>
              <a:ext cx="10948680" cy="5111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3F36CD-8FCC-A827-0F35-E19185BAE1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40" y="1618920"/>
                <a:ext cx="10981080" cy="51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3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DEF5-9795-229B-A4A9-3F44FD6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 to 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A032D-7005-3EF7-6677-4BBBB1E08707}"/>
              </a:ext>
            </a:extLst>
          </p:cNvPr>
          <p:cNvSpPr txBox="1"/>
          <p:nvPr/>
        </p:nvSpPr>
        <p:spPr>
          <a:xfrm>
            <a:off x="8973176" y="5928528"/>
            <a:ext cx="14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this</a:t>
            </a: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3"/>
              </a:rPr>
              <a:t>this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C0B08-8DDC-1007-D384-07E351B4CC2A}"/>
                  </a:ext>
                </a:extLst>
              </p14:cNvPr>
              <p14:cNvContentPartPr/>
              <p14:nvPr/>
            </p14:nvContentPartPr>
            <p14:xfrm>
              <a:off x="104760" y="98280"/>
              <a:ext cx="11916000" cy="657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C0B08-8DDC-1007-D384-07E351B4CC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60" y="82080"/>
                <a:ext cx="11953800" cy="66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5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E06F-EEF4-1A34-0531-5FE018A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objects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7F50B8-4BC9-4DF1-4763-D0225CE01494}"/>
                  </a:ext>
                </a:extLst>
              </p14:cNvPr>
              <p14:cNvContentPartPr/>
              <p14:nvPr/>
            </p14:nvContentPartPr>
            <p14:xfrm>
              <a:off x="390960" y="21240"/>
              <a:ext cx="11796840" cy="657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7F50B8-4BC9-4DF1-4763-D0225CE01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5040"/>
                <a:ext cx="11829240" cy="66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9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32D-7362-2204-34E7-4E49A6C5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transformed sphere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C824E2-D983-1A8F-E213-D8918A958848}"/>
                  </a:ext>
                </a:extLst>
              </p14:cNvPr>
              <p14:cNvContentPartPr/>
              <p14:nvPr/>
            </p14:nvContentPartPr>
            <p14:xfrm>
              <a:off x="147240" y="712080"/>
              <a:ext cx="11766600" cy="448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C824E2-D983-1A8F-E213-D8918A958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40" y="695880"/>
                <a:ext cx="11804400" cy="45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761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23C-D988-DCBF-A503-2874AD50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hit structure elements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48B2F5-E45C-B7E1-3A32-9BF611B88BA2}"/>
                  </a:ext>
                </a:extLst>
              </p14:cNvPr>
              <p14:cNvContentPartPr/>
              <p14:nvPr/>
            </p14:nvContentPartPr>
            <p14:xfrm>
              <a:off x="1306440" y="1037160"/>
              <a:ext cx="9108000" cy="529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48B2F5-E45C-B7E1-3A32-9BF611B88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240" y="1020960"/>
                <a:ext cx="9140400" cy="53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6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7387-FEC6-503D-38A2-4F0B4516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29313-CA4E-FAB0-7796-2CA14BA9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1255"/>
            <a:ext cx="7772400" cy="48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75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Cambria Math</vt:lpstr>
      <vt:lpstr>Wingdings 2</vt:lpstr>
      <vt:lpstr>Slate</vt:lpstr>
      <vt:lpstr>Computer Graphics: Rendering</vt:lpstr>
      <vt:lpstr>Transformations</vt:lpstr>
      <vt:lpstr>Transformations</vt:lpstr>
      <vt:lpstr>Camera space transformation - recap</vt:lpstr>
      <vt:lpstr>Pixels to rays</vt:lpstr>
      <vt:lpstr>Transformed objects</vt:lpstr>
      <vt:lpstr>The transformed sphere</vt:lpstr>
      <vt:lpstr>Transforming hit structure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SUBR Kartic</dc:creator>
  <cp:lastModifiedBy>Kartic Subr</cp:lastModifiedBy>
  <cp:revision>117</cp:revision>
  <dcterms:created xsi:type="dcterms:W3CDTF">2019-10-01T09:11:44Z</dcterms:created>
  <dcterms:modified xsi:type="dcterms:W3CDTF">2025-10-14T13:18:41Z</dcterms:modified>
</cp:coreProperties>
</file>