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And the highs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Do you want to work with other people?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work independently?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work on topics related to your PhD?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continue to work with your supervisor?</a:t>
            </a:r>
          </a:p>
          <a:p>
            <a:pPr lvl="0" indent="0" marL="0">
              <a:buNone/>
            </a:pPr>
          </a:p>
          <a:p>
            <a:pPr lvl="0"/>
            <a:r>
              <a:rPr/>
              <a:t>Let them know that you are interested in pursuing a postdoc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gif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gif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to expect when you’re expecting… the End of your PhD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Keiran Suchak, Petar Hristov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was lucky, I guess</a:t>
            </a:r>
          </a:p>
          <a:p>
            <a:pPr lvl="0"/>
            <a:r>
              <a:rPr/>
              <a:t>I just kinda’ fell into it…</a:t>
            </a:r>
          </a:p>
          <a:p>
            <a:pPr lvl="0"/>
            <a:r>
              <a:rPr/>
              <a:t>I happened to be in the right place the right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Moving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Finishing the PhD</a:t>
            </a:r>
          </a:p>
          <a:p>
            <a:pPr lvl="0"/>
            <a:r>
              <a:rPr/>
              <a:t>Starting a new job</a:t>
            </a:r>
          </a:p>
          <a:p>
            <a:pPr lvl="0"/>
            <a:r>
              <a:rPr/>
              <a:t>What is it like working as a Postdoc?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Tips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writing early</a:t>
            </a:r>
          </a:p>
          <a:p>
            <a:pPr lvl="0"/>
            <a:r>
              <a:rPr/>
              <a:t>It doesn’t have to be perfect</a:t>
            </a:r>
          </a:p>
          <a:p>
            <a:pPr lvl="0"/>
            <a:r>
              <a:rPr/>
              <a:t>It’s easier to edit documents than writing from scratch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sort of job do I want to do?</a:t>
            </a:r>
          </a:p>
          <a:p>
            <a:pPr lvl="0"/>
            <a:r>
              <a:rPr/>
              <a:t>Where do I find them?</a:t>
            </a:r>
          </a:p>
          <a:p>
            <a:pPr lvl="0"/>
            <a:r>
              <a:rPr/>
              <a:t>How do I write a good application?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 – “Proactive Serendipity”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Think about what you want from your job</a:t>
            </a:r>
          </a:p>
          <a:p>
            <a:pPr lvl="0"/>
            <a:r>
              <a:rPr/>
              <a:t>Be ambitious</a:t>
            </a:r>
          </a:p>
          <a:p>
            <a:pPr lvl="0"/>
            <a:r>
              <a:rPr/>
              <a:t>Talk to supervisors</a:t>
            </a:r>
          </a:p>
          <a:p>
            <a:pPr lvl="0"/>
            <a:r>
              <a:rPr/>
              <a:t>Talk to your peers</a:t>
            </a:r>
          </a:p>
          <a:p>
            <a:pPr lvl="0"/>
            <a:r>
              <a:rPr/>
              <a:t>Review each other’s CVs</a:t>
            </a:r>
          </a:p>
          <a:p>
            <a:pPr lvl="0"/>
            <a:r>
              <a:rPr/>
              <a:t>Why do you want to do your job?</a:t>
            </a:r>
          </a:p>
          <a:p>
            <a:pPr lvl="0"/>
            <a:r>
              <a:rPr/>
              <a:t>Think about transferable skills</a:t>
            </a:r>
          </a:p>
          <a:p>
            <a:pPr lvl="0"/>
            <a:r>
              <a:rPr/>
              <a:t>Contact the PI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Extra materials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Options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64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Keiran Suchak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2010 – 2013 : BSc Physics, Imperial College London</a:t>
            </a:r>
          </a:p>
          <a:p>
            <a:pPr lvl="0" indent="0" marL="0">
              <a:buNone/>
            </a:pPr>
            <a:r>
              <a:rPr/>
              <a:t>2013 – 2014 : MSc Aerospace Dynamics, Cranfield University</a:t>
            </a:r>
          </a:p>
          <a:p>
            <a:pPr lvl="0" indent="0" marL="0">
              <a:buNone/>
            </a:pPr>
            <a:r>
              <a:rPr/>
              <a:t> 2014 – 2015 : Aviation Observations Scientist, Met Office </a:t>
            </a:r>
          </a:p>
          <a:p>
            <a:pPr lvl="0" indent="0" marL="0">
              <a:buNone/>
            </a:pPr>
            <a:r>
              <a:rPr/>
              <a:t> 2015 – 2016 : MSc Mathematics, University of Leeds </a:t>
            </a:r>
          </a:p>
          <a:p>
            <a:pPr lvl="0" indent="0" marL="0">
              <a:buNone/>
            </a:pPr>
            <a:r>
              <a:rPr/>
              <a:t> 2016 – 2017 : Analyst/Developer, Ampere Analysis </a:t>
            </a:r>
          </a:p>
          <a:p>
            <a:pPr lvl="0" indent="0" marL="0">
              <a:buNone/>
            </a:pPr>
            <a:r>
              <a:rPr/>
              <a:t> 2017 – 2022 : CDT Data Analytics and Society, University of Leeds </a:t>
            </a:r>
          </a:p>
          <a:p>
            <a:pPr lvl="0" indent="0" marL="0">
              <a:buNone/>
            </a:pPr>
            <a:r>
              <a:rPr/>
              <a:t> 2020 : Data Science Fellow, Connect Places Catapult + Buckinghamshire County Council </a:t>
            </a:r>
          </a:p>
          <a:p>
            <a:pPr lvl="0" indent="0" marL="0">
              <a:buNone/>
            </a:pPr>
            <a:r>
              <a:rPr/>
              <a:t> 2022 – Present : Research Fellow, University of Leeds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Petar Hristov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– Date : Qualification, Institution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Experiences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Coming to the end of the PhD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up the PhD</a:t>
            </a:r>
          </a:p>
          <a:p>
            <a:pPr lvl="0"/>
            <a:r>
              <a:rPr/>
              <a:t>Applying for jobs</a:t>
            </a:r>
          </a:p>
          <a:p>
            <a:pPr lvl="0"/>
            <a:r>
              <a:rPr/>
              <a:t>Moving 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pic>
        <p:nvPicPr>
          <p:cNvPr descr="PhD Writing Process  http://www.phdcomics.com/comics/archive/phd072314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193800"/>
            <a:ext cx="665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PhD Writing Process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pic>
        <p:nvPicPr>
          <p:cNvPr descr="PhD Writing Process  http://www.phdcomics.com/comics/archive/phd012903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84300" y="1193800"/>
            <a:ext cx="638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PhD Writing Process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expect when you’re expecting… the End of your PhD</dc:title>
  <dc:creator>Keiran Suchak, Petar Hristov</dc:creator>
  <cp:keywords/>
  <dcterms:created xsi:type="dcterms:W3CDTF">2023-04-25T18:09:05Z</dcterms:created>
  <dcterms:modified xsi:type="dcterms:W3CDTF">2023-04-25T18:09:05Z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institute">
    <vt:lpwstr>University of Leeds</vt:lpwstr>
  </property>
  <property fmtid="{D5CDD505-2E9C-101B-9397-08002B2CF9AE}" pid="11" name="institutes">
    <vt:lpwstr/>
  </property>
  <property fmtid="{D5CDD505-2E9C-101B-9397-08002B2CF9AE}" pid="12" name="labels">
    <vt:lpwstr/>
  </property>
  <property fmtid="{D5CDD505-2E9C-101B-9397-08002B2CF9AE}" pid="13" name="toc-title">
    <vt:lpwstr>Table of contents</vt:lpwstr>
  </property>
</Properties>
</file>