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png" ContentType="image/png"/>
  <Default Extension="rels" ContentType="application/vnd.openxmlformats-package.relationshi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475" r:id="rId3"/>
    <p:sldId id="2451" r:id="rId4"/>
    <p:sldId id="2473" r:id="rId5"/>
    <p:sldId id="2469" r:id="rId6"/>
    <p:sldId id="248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9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4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23B"/>
    <a:srgbClr val="898989"/>
    <a:srgbClr val="2F3342"/>
    <a:srgbClr val="A53F52"/>
    <a:srgbClr val="2C2153"/>
    <a:srgbClr val="E99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33" autoAdjust="0"/>
  </p:normalViewPr>
  <p:slideViewPr>
    <p:cSldViewPr snapToGrid="0" showGuides="1">
      <p:cViewPr varScale="1">
        <p:scale>
          <a:sx n="86" d="100"/>
          <a:sy n="86" d="100"/>
        </p:scale>
        <p:origin x="562" y="53"/>
      </p:cViewPr>
      <p:guideLst>
        <p:guide orient="horz" pos="1992"/>
        <p:guide pos="3840"/>
        <p:guide orient="horz" pos="1416"/>
      </p:guideLst>
    </p:cSldViewPr>
  </p:slideViewPr>
  <p:outlineViewPr>
    <p:cViewPr>
      <p:scale>
        <a:sx n="33" d="100"/>
        <a:sy n="33" d="100"/>
      </p:scale>
      <p:origin x="0" y="-51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-8722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customXml" Target="../customXml/item3.xml"/><Relationship Id="rId14" Type="http://schemas.openxmlformats.org/officeDocument/2006/relationships/customXml" Target="../customXml/item2.xml"/><Relationship Id="rId13" Type="http://schemas.openxmlformats.org/officeDocument/2006/relationships/customXml" Target="../customXml/item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E4830C-80EE-4315-82AC-E8D08547ABA9}" type="doc">
      <dgm:prSet loTypeId="urn:microsoft.com/office/officeart/2005/8/layout/process4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B17F11E1-FF5B-4BCA-8B2D-E3BEEBF2ACEF}">
      <dgm:prSet phldrT="[Text]"/>
      <dgm:spPr/>
      <dgm:t>
        <a:bodyPr/>
        <a:lstStyle/>
        <a:p>
          <a:pPr>
            <a:buAutoNum type="arabicParenR"/>
          </a:pPr>
          <a:r>
            <a:rPr lang="en-IN" dirty="0">
              <a:latin typeface="Arial Nova Cond" panose="020B0506020202020204" pitchFamily="34" charset="0"/>
            </a:rPr>
            <a:t>An Extensive Dataset with 4,30,000 Entries is taken for Analysis (Satellite Data). </a:t>
          </a:r>
          <a:endParaRPr lang="en-IN" dirty="0"/>
        </a:p>
      </dgm:t>
    </dgm:pt>
    <dgm:pt modelId="{D48E4FF0-5439-4C43-9700-218654E70F34}" cxnId="{ACACEA63-7282-472D-85D0-8FE45C14623B}" type="parTrans">
      <dgm:prSet/>
      <dgm:spPr/>
      <dgm:t>
        <a:bodyPr/>
        <a:lstStyle/>
        <a:p>
          <a:endParaRPr lang="en-IN"/>
        </a:p>
      </dgm:t>
    </dgm:pt>
    <dgm:pt modelId="{3598724B-6737-41ED-9697-499558BB0EC4}" cxnId="{ACACEA63-7282-472D-85D0-8FE45C14623B}" type="sibTrans">
      <dgm:prSet/>
      <dgm:spPr/>
      <dgm:t>
        <a:bodyPr/>
        <a:lstStyle/>
        <a:p>
          <a:endParaRPr lang="en-IN"/>
        </a:p>
      </dgm:t>
    </dgm:pt>
    <dgm:pt modelId="{CF03C48B-9BC1-4349-ABD8-2DB31673A571}">
      <dgm:prSet phldrT="[Text]"/>
      <dgm:spPr/>
      <dgm:t>
        <a:bodyPr/>
        <a:lstStyle/>
        <a:p>
          <a:pPr>
            <a:buAutoNum type="arabicParenR"/>
          </a:pPr>
          <a:r>
            <a:rPr lang="en-IN" dirty="0">
              <a:latin typeface="Arial Nova Cond" panose="020B0506020202020204" pitchFamily="34" charset="0"/>
            </a:rPr>
            <a:t>Individual Pollutant Indices are calculated using standard Procedures in different functions.</a:t>
          </a:r>
          <a:endParaRPr lang="en-IN" dirty="0"/>
        </a:p>
      </dgm:t>
    </dgm:pt>
    <dgm:pt modelId="{10A05ADF-BD2C-4822-96A0-D886743B084D}" cxnId="{2A68B0C2-AF68-49D1-BC94-1F66C149D22C}" type="parTrans">
      <dgm:prSet/>
      <dgm:spPr/>
      <dgm:t>
        <a:bodyPr/>
        <a:lstStyle/>
        <a:p>
          <a:endParaRPr lang="en-IN"/>
        </a:p>
      </dgm:t>
    </dgm:pt>
    <dgm:pt modelId="{69409F72-31DF-4A47-ACDA-C632B7BE0E40}" cxnId="{2A68B0C2-AF68-49D1-BC94-1F66C149D22C}" type="sibTrans">
      <dgm:prSet/>
      <dgm:spPr/>
      <dgm:t>
        <a:bodyPr/>
        <a:lstStyle/>
        <a:p>
          <a:endParaRPr lang="en-IN"/>
        </a:p>
      </dgm:t>
    </dgm:pt>
    <dgm:pt modelId="{B9BE0A1F-4478-483F-99F7-03E44EEF7308}">
      <dgm:prSet phldrT="[Text]"/>
      <dgm:spPr/>
      <dgm:t>
        <a:bodyPr/>
        <a:lstStyle/>
        <a:p>
          <a:pPr>
            <a:buAutoNum type="arabicParenR"/>
          </a:pPr>
          <a:r>
            <a:rPr lang="en-IN" dirty="0">
              <a:latin typeface="Arial Nova Cond" panose="020B0506020202020204" pitchFamily="34" charset="0"/>
            </a:rPr>
            <a:t>Data is analysed on Yearly, Monthly and Weekly Basis covering comparisons between :</a:t>
          </a:r>
          <a:endParaRPr lang="en-IN" dirty="0"/>
        </a:p>
      </dgm:t>
    </dgm:pt>
    <dgm:pt modelId="{28AC40C4-5ABF-48C0-967B-52AF89EEE39A}" cxnId="{0D9E6CBD-D661-4EDE-BEC9-2379AD396336}" type="parTrans">
      <dgm:prSet/>
      <dgm:spPr/>
      <dgm:t>
        <a:bodyPr/>
        <a:lstStyle/>
        <a:p>
          <a:endParaRPr lang="en-IN"/>
        </a:p>
      </dgm:t>
    </dgm:pt>
    <dgm:pt modelId="{1761C2A5-2DB4-4579-BCAE-0CA7268B0843}" cxnId="{0D9E6CBD-D661-4EDE-BEC9-2379AD396336}" type="sibTrans">
      <dgm:prSet/>
      <dgm:spPr/>
      <dgm:t>
        <a:bodyPr/>
        <a:lstStyle/>
        <a:p>
          <a:endParaRPr lang="en-IN"/>
        </a:p>
      </dgm:t>
    </dgm:pt>
    <dgm:pt modelId="{541A3572-52CB-49BE-A6CB-4455461C8187}">
      <dgm:prSet phldrT="[Text]"/>
      <dgm:spPr/>
      <dgm:t>
        <a:bodyPr/>
        <a:lstStyle/>
        <a:p>
          <a:pPr>
            <a:buAutoNum type="arabicParenR"/>
          </a:pPr>
          <a:r>
            <a:rPr lang="en-IN" dirty="0">
              <a:latin typeface="Arial Nova Cond" panose="020B0506020202020204" pitchFamily="34" charset="0"/>
            </a:rPr>
            <a:t>AQI is calculated by taking Maximum among all major Pollutant Indices (SO2, NO2, SPM (Suspended Particulate Matter), Respirable SPM). </a:t>
          </a:r>
          <a:endParaRPr lang="en-IN" dirty="0"/>
        </a:p>
      </dgm:t>
    </dgm:pt>
    <dgm:pt modelId="{D44C3127-2576-40C7-913A-283F509060A7}" cxnId="{97635019-AA65-4F93-91C2-FDDC51E057CD}" type="sibTrans">
      <dgm:prSet/>
      <dgm:spPr/>
      <dgm:t>
        <a:bodyPr/>
        <a:lstStyle/>
        <a:p>
          <a:endParaRPr lang="en-IN"/>
        </a:p>
      </dgm:t>
    </dgm:pt>
    <dgm:pt modelId="{07ADEFB8-C104-4399-BC7B-DD4FF8AE1C40}" cxnId="{97635019-AA65-4F93-91C2-FDDC51E057CD}" type="parTrans">
      <dgm:prSet/>
      <dgm:spPr/>
      <dgm:t>
        <a:bodyPr/>
        <a:lstStyle/>
        <a:p>
          <a:endParaRPr lang="en-IN"/>
        </a:p>
      </dgm:t>
    </dgm:pt>
    <dgm:pt modelId="{7061AE50-F852-45F3-BE79-98EBB8F6D8EB}">
      <dgm:prSet/>
      <dgm:spPr/>
      <dgm:t>
        <a:bodyPr/>
        <a:lstStyle/>
        <a:p>
          <a:r>
            <a:rPr lang="en-IN" dirty="0">
              <a:latin typeface="Arial Nova Cond" panose="020B0506020202020204" pitchFamily="34" charset="0"/>
            </a:rPr>
            <a:t>States/UTs vs AQI/Pollutants vs Year </a:t>
          </a:r>
        </a:p>
      </dgm:t>
    </dgm:pt>
    <dgm:pt modelId="{0E1A9AD8-937D-41E6-8F9C-A775757870E5}" cxnId="{FC894D26-80E9-4120-9ABE-C2BC8668500A}" type="parTrans">
      <dgm:prSet/>
      <dgm:spPr/>
      <dgm:t>
        <a:bodyPr/>
        <a:lstStyle/>
        <a:p>
          <a:endParaRPr lang="en-IN"/>
        </a:p>
      </dgm:t>
    </dgm:pt>
    <dgm:pt modelId="{AF16F8E1-7800-4C6C-A8FA-E8E1B02FD52C}" cxnId="{FC894D26-80E9-4120-9ABE-C2BC8668500A}" type="sibTrans">
      <dgm:prSet/>
      <dgm:spPr/>
      <dgm:t>
        <a:bodyPr/>
        <a:lstStyle/>
        <a:p>
          <a:endParaRPr lang="en-IN"/>
        </a:p>
      </dgm:t>
    </dgm:pt>
    <dgm:pt modelId="{C66D5E87-46B1-456D-9BF0-AF79EA448A6D}" type="pres">
      <dgm:prSet presAssocID="{9DE4830C-80EE-4315-82AC-E8D08547ABA9}" presName="Name0" presStyleCnt="0">
        <dgm:presLayoutVars>
          <dgm:dir/>
          <dgm:animLvl val="lvl"/>
          <dgm:resizeHandles val="exact"/>
        </dgm:presLayoutVars>
      </dgm:prSet>
      <dgm:spPr/>
    </dgm:pt>
    <dgm:pt modelId="{B57F3458-BCEA-449D-852B-8655C0FC4159}" type="pres">
      <dgm:prSet presAssocID="{541A3572-52CB-49BE-A6CB-4455461C8187}" presName="boxAndChildren" presStyleCnt="0"/>
      <dgm:spPr/>
    </dgm:pt>
    <dgm:pt modelId="{74664F36-A7F3-48FE-B783-ADFD740AD2CB}" type="pres">
      <dgm:prSet presAssocID="{541A3572-52CB-49BE-A6CB-4455461C8187}" presName="parentTextBox" presStyleLbl="node1" presStyleIdx="0" presStyleCnt="3"/>
      <dgm:spPr/>
    </dgm:pt>
    <dgm:pt modelId="{837F48DE-E234-478A-88B3-9F175E18A3CA}" type="pres">
      <dgm:prSet presAssocID="{69409F72-31DF-4A47-ACDA-C632B7BE0E40}" presName="sp" presStyleCnt="0"/>
      <dgm:spPr/>
    </dgm:pt>
    <dgm:pt modelId="{75C92A03-9D0A-4622-AECC-594F77E7CDDB}" type="pres">
      <dgm:prSet presAssocID="{CF03C48B-9BC1-4349-ABD8-2DB31673A571}" presName="arrowAndChildren" presStyleCnt="0"/>
      <dgm:spPr/>
    </dgm:pt>
    <dgm:pt modelId="{3676B8F3-E0DC-4074-9781-3B5C7E5B0EAE}" type="pres">
      <dgm:prSet presAssocID="{CF03C48B-9BC1-4349-ABD8-2DB31673A571}" presName="parentTextArrow" presStyleLbl="node1" presStyleIdx="0" presStyleCnt="3"/>
      <dgm:spPr/>
    </dgm:pt>
    <dgm:pt modelId="{482A0621-5DA6-42A7-A2F8-15A30A40B51F}" type="pres">
      <dgm:prSet presAssocID="{CF03C48B-9BC1-4349-ABD8-2DB31673A571}" presName="arrow" presStyleLbl="node1" presStyleIdx="1" presStyleCnt="3"/>
      <dgm:spPr/>
    </dgm:pt>
    <dgm:pt modelId="{352C5037-ECFD-468B-A7C9-0A03103E2905}" type="pres">
      <dgm:prSet presAssocID="{CF03C48B-9BC1-4349-ABD8-2DB31673A571}" presName="descendantArrow" presStyleCnt="0"/>
      <dgm:spPr/>
    </dgm:pt>
    <dgm:pt modelId="{F23116EA-200A-408E-B0A7-58185AD85B98}" type="pres">
      <dgm:prSet presAssocID="{B9BE0A1F-4478-483F-99F7-03E44EEF7308}" presName="childTextArrow" presStyleLbl="fgAccFollowNode1" presStyleIdx="0" presStyleCnt="2">
        <dgm:presLayoutVars>
          <dgm:bulletEnabled val="1"/>
        </dgm:presLayoutVars>
      </dgm:prSet>
      <dgm:spPr/>
    </dgm:pt>
    <dgm:pt modelId="{CA142309-7CE1-4415-B73C-832E455CF034}" type="pres">
      <dgm:prSet presAssocID="{7061AE50-F852-45F3-BE79-98EBB8F6D8EB}" presName="childTextArrow" presStyleLbl="fgAccFollowNode1" presStyleIdx="1" presStyleCnt="2">
        <dgm:presLayoutVars>
          <dgm:bulletEnabled val="1"/>
        </dgm:presLayoutVars>
      </dgm:prSet>
      <dgm:spPr/>
    </dgm:pt>
    <dgm:pt modelId="{E8DD7982-9C18-4AE9-AFA6-6C0CC02EEBCD}" type="pres">
      <dgm:prSet presAssocID="{3598724B-6737-41ED-9697-499558BB0EC4}" presName="sp" presStyleCnt="0"/>
      <dgm:spPr/>
    </dgm:pt>
    <dgm:pt modelId="{8C6595C5-1587-4A2C-A0B2-6C3016229EDC}" type="pres">
      <dgm:prSet presAssocID="{B17F11E1-FF5B-4BCA-8B2D-E3BEEBF2ACEF}" presName="arrowAndChildren" presStyleCnt="0"/>
      <dgm:spPr/>
    </dgm:pt>
    <dgm:pt modelId="{0708CA3C-095C-4A64-B3DD-F7DE1743C61A}" type="pres">
      <dgm:prSet presAssocID="{B17F11E1-FF5B-4BCA-8B2D-E3BEEBF2ACEF}" presName="parentTextArrow" presStyleLbl="node1" presStyleIdx="2" presStyleCnt="3"/>
      <dgm:spPr/>
    </dgm:pt>
  </dgm:ptLst>
  <dgm:cxnLst>
    <dgm:cxn modelId="{E8501703-D1AC-44C3-9E95-B5CB79C3488C}" type="presOf" srcId="{B9BE0A1F-4478-483F-99F7-03E44EEF7308}" destId="{F23116EA-200A-408E-B0A7-58185AD85B98}" srcOrd="0" destOrd="0" presId="urn:microsoft.com/office/officeart/2005/8/layout/process4"/>
    <dgm:cxn modelId="{97635019-AA65-4F93-91C2-FDDC51E057CD}" srcId="{9DE4830C-80EE-4315-82AC-E8D08547ABA9}" destId="{541A3572-52CB-49BE-A6CB-4455461C8187}" srcOrd="2" destOrd="0" parTransId="{07ADEFB8-C104-4399-BC7B-DD4FF8AE1C40}" sibTransId="{D44C3127-2576-40C7-913A-283F509060A7}"/>
    <dgm:cxn modelId="{7111181A-CE6B-4C4B-BD76-6E0949A03197}" type="presOf" srcId="{7061AE50-F852-45F3-BE79-98EBB8F6D8EB}" destId="{CA142309-7CE1-4415-B73C-832E455CF034}" srcOrd="0" destOrd="0" presId="urn:microsoft.com/office/officeart/2005/8/layout/process4"/>
    <dgm:cxn modelId="{FC894D26-80E9-4120-9ABE-C2BC8668500A}" srcId="{CF03C48B-9BC1-4349-ABD8-2DB31673A571}" destId="{7061AE50-F852-45F3-BE79-98EBB8F6D8EB}" srcOrd="1" destOrd="0" parTransId="{0E1A9AD8-937D-41E6-8F9C-A775757870E5}" sibTransId="{AF16F8E1-7800-4C6C-A8FA-E8E1B02FD52C}"/>
    <dgm:cxn modelId="{073C262E-5D2F-47DE-BC00-DE7C0CBAED57}" type="presOf" srcId="{9DE4830C-80EE-4315-82AC-E8D08547ABA9}" destId="{C66D5E87-46B1-456D-9BF0-AF79EA448A6D}" srcOrd="0" destOrd="0" presId="urn:microsoft.com/office/officeart/2005/8/layout/process4"/>
    <dgm:cxn modelId="{ACACEA63-7282-472D-85D0-8FE45C14623B}" srcId="{9DE4830C-80EE-4315-82AC-E8D08547ABA9}" destId="{B17F11E1-FF5B-4BCA-8B2D-E3BEEBF2ACEF}" srcOrd="0" destOrd="0" parTransId="{D48E4FF0-5439-4C43-9700-218654E70F34}" sibTransId="{3598724B-6737-41ED-9697-499558BB0EC4}"/>
    <dgm:cxn modelId="{3BD04E65-0BF5-493A-8809-4C24C2616B6A}" type="presOf" srcId="{B17F11E1-FF5B-4BCA-8B2D-E3BEEBF2ACEF}" destId="{0708CA3C-095C-4A64-B3DD-F7DE1743C61A}" srcOrd="0" destOrd="0" presId="urn:microsoft.com/office/officeart/2005/8/layout/process4"/>
    <dgm:cxn modelId="{37145D7E-B7E5-4E4F-A843-D8EE5C0BE6DC}" type="presOf" srcId="{CF03C48B-9BC1-4349-ABD8-2DB31673A571}" destId="{482A0621-5DA6-42A7-A2F8-15A30A40B51F}" srcOrd="1" destOrd="0" presId="urn:microsoft.com/office/officeart/2005/8/layout/process4"/>
    <dgm:cxn modelId="{9AD31098-6D0E-42C4-83BE-9BABEF5346D0}" type="presOf" srcId="{541A3572-52CB-49BE-A6CB-4455461C8187}" destId="{74664F36-A7F3-48FE-B783-ADFD740AD2CB}" srcOrd="0" destOrd="0" presId="urn:microsoft.com/office/officeart/2005/8/layout/process4"/>
    <dgm:cxn modelId="{0D9E6CBD-D661-4EDE-BEC9-2379AD396336}" srcId="{CF03C48B-9BC1-4349-ABD8-2DB31673A571}" destId="{B9BE0A1F-4478-483F-99F7-03E44EEF7308}" srcOrd="0" destOrd="0" parTransId="{28AC40C4-5ABF-48C0-967B-52AF89EEE39A}" sibTransId="{1761C2A5-2DB4-4579-BCAE-0CA7268B0843}"/>
    <dgm:cxn modelId="{2A68B0C2-AF68-49D1-BC94-1F66C149D22C}" srcId="{9DE4830C-80EE-4315-82AC-E8D08547ABA9}" destId="{CF03C48B-9BC1-4349-ABD8-2DB31673A571}" srcOrd="1" destOrd="0" parTransId="{10A05ADF-BD2C-4822-96A0-D886743B084D}" sibTransId="{69409F72-31DF-4A47-ACDA-C632B7BE0E40}"/>
    <dgm:cxn modelId="{28813AF1-299A-4EF8-A420-BC142432A9DA}" type="presOf" srcId="{CF03C48B-9BC1-4349-ABD8-2DB31673A571}" destId="{3676B8F3-E0DC-4074-9781-3B5C7E5B0EAE}" srcOrd="0" destOrd="0" presId="urn:microsoft.com/office/officeart/2005/8/layout/process4"/>
    <dgm:cxn modelId="{B60C4402-D2E8-4149-A0FE-8C0120BD83A1}" type="presParOf" srcId="{C66D5E87-46B1-456D-9BF0-AF79EA448A6D}" destId="{B57F3458-BCEA-449D-852B-8655C0FC4159}" srcOrd="0" destOrd="0" presId="urn:microsoft.com/office/officeart/2005/8/layout/process4"/>
    <dgm:cxn modelId="{AE1AA1DC-DCD1-4F2E-ACF6-5B484F05239F}" type="presParOf" srcId="{B57F3458-BCEA-449D-852B-8655C0FC4159}" destId="{74664F36-A7F3-48FE-B783-ADFD740AD2CB}" srcOrd="0" destOrd="0" presId="urn:microsoft.com/office/officeart/2005/8/layout/process4"/>
    <dgm:cxn modelId="{DD16BC1C-DA83-4247-96EA-8C70F4CEB636}" type="presParOf" srcId="{C66D5E87-46B1-456D-9BF0-AF79EA448A6D}" destId="{837F48DE-E234-478A-88B3-9F175E18A3CA}" srcOrd="1" destOrd="0" presId="urn:microsoft.com/office/officeart/2005/8/layout/process4"/>
    <dgm:cxn modelId="{9A393F84-9FFA-4632-9A94-5A96C6FD881B}" type="presParOf" srcId="{C66D5E87-46B1-456D-9BF0-AF79EA448A6D}" destId="{75C92A03-9D0A-4622-AECC-594F77E7CDDB}" srcOrd="2" destOrd="0" presId="urn:microsoft.com/office/officeart/2005/8/layout/process4"/>
    <dgm:cxn modelId="{080DFBF7-8028-4501-B605-94C1AFA55545}" type="presParOf" srcId="{75C92A03-9D0A-4622-AECC-594F77E7CDDB}" destId="{3676B8F3-E0DC-4074-9781-3B5C7E5B0EAE}" srcOrd="0" destOrd="0" presId="urn:microsoft.com/office/officeart/2005/8/layout/process4"/>
    <dgm:cxn modelId="{2343E638-3129-4408-A63A-B123337CAEA0}" type="presParOf" srcId="{75C92A03-9D0A-4622-AECC-594F77E7CDDB}" destId="{482A0621-5DA6-42A7-A2F8-15A30A40B51F}" srcOrd="1" destOrd="0" presId="urn:microsoft.com/office/officeart/2005/8/layout/process4"/>
    <dgm:cxn modelId="{B6D42315-BAB2-4368-AFB4-D825DD98D404}" type="presParOf" srcId="{75C92A03-9D0A-4622-AECC-594F77E7CDDB}" destId="{352C5037-ECFD-468B-A7C9-0A03103E2905}" srcOrd="2" destOrd="0" presId="urn:microsoft.com/office/officeart/2005/8/layout/process4"/>
    <dgm:cxn modelId="{A26EEC79-EC69-4416-A598-5702B1C752BC}" type="presParOf" srcId="{352C5037-ECFD-468B-A7C9-0A03103E2905}" destId="{F23116EA-200A-408E-B0A7-58185AD85B98}" srcOrd="0" destOrd="0" presId="urn:microsoft.com/office/officeart/2005/8/layout/process4"/>
    <dgm:cxn modelId="{2AF00757-0647-42C0-BA70-BECC4CDC50E9}" type="presParOf" srcId="{352C5037-ECFD-468B-A7C9-0A03103E2905}" destId="{CA142309-7CE1-4415-B73C-832E455CF034}" srcOrd="1" destOrd="0" presId="urn:microsoft.com/office/officeart/2005/8/layout/process4"/>
    <dgm:cxn modelId="{F808AA7E-3C20-4051-A544-E6BC54FB86F0}" type="presParOf" srcId="{C66D5E87-46B1-456D-9BF0-AF79EA448A6D}" destId="{E8DD7982-9C18-4AE9-AFA6-6C0CC02EEBCD}" srcOrd="3" destOrd="0" presId="urn:microsoft.com/office/officeart/2005/8/layout/process4"/>
    <dgm:cxn modelId="{B072E2E1-42E9-4B1D-8880-EA1D2DE1B537}" type="presParOf" srcId="{C66D5E87-46B1-456D-9BF0-AF79EA448A6D}" destId="{8C6595C5-1587-4A2C-A0B2-6C3016229EDC}" srcOrd="4" destOrd="0" presId="urn:microsoft.com/office/officeart/2005/8/layout/process4"/>
    <dgm:cxn modelId="{B7BEBB51-12F0-4A78-B142-ADB5259B853F}" type="presParOf" srcId="{8C6595C5-1587-4A2C-A0B2-6C3016229EDC}" destId="{0708CA3C-095C-4A64-B3DD-F7DE1743C61A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8128000" cy="5418667"/>
        <a:chOff x="0" y="0"/>
        <a:chExt cx="8128000" cy="5418667"/>
      </a:xfrm>
    </dsp:grpSpPr>
    <dsp:sp modelId="{74664F36-A7F3-48FE-B783-ADFD740AD2CB}">
      <dsp:nvSpPr>
        <dsp:cNvPr id="3" name="Rectangles 2"/>
        <dsp:cNvSpPr/>
      </dsp:nvSpPr>
      <dsp:spPr bwMode="white">
        <a:xfrm>
          <a:off x="0" y="4079402"/>
          <a:ext cx="8128000" cy="1339265"/>
        </a:xfrm>
        <a:prstGeom prst="rect">
          <a:avLst/>
        </a:prstGeom>
      </dsp:spPr>
      <dsp:style>
        <a:lnRef idx="2">
          <a:schemeClr val="lt1"/>
        </a:lnRef>
        <a:fillRef idx="1">
          <a:schemeClr val="accent2"/>
        </a:fillRef>
        <a:effectRef idx="0">
          <a:scrgbClr r="0" g="0" b="0"/>
        </a:effectRef>
        <a:fontRef idx="minor">
          <a:schemeClr val="lt1"/>
        </a:fontRef>
      </dsp:style>
      <dsp:txBody>
        <a:bodyPr lIns="113792" tIns="113792" rIns="113792" bIns="113792" anchor="ctr"/>
        <a:lstStyle>
          <a:lvl1pPr algn="ctr">
            <a:defRPr sz="1600"/>
          </a:lvl1pPr>
          <a:lvl2pPr marL="114300" indent="-114300" algn="ctr">
            <a:defRPr sz="1200"/>
          </a:lvl2pPr>
          <a:lvl3pPr marL="228600" indent="-114300" algn="ctr">
            <a:defRPr sz="1200"/>
          </a:lvl3pPr>
          <a:lvl4pPr marL="342900" indent="-114300" algn="ctr">
            <a:defRPr sz="1200"/>
          </a:lvl4pPr>
          <a:lvl5pPr marL="457200" indent="-114300" algn="ctr">
            <a:defRPr sz="1200"/>
          </a:lvl5pPr>
          <a:lvl6pPr marL="571500" indent="-114300" algn="ctr">
            <a:defRPr sz="1200"/>
          </a:lvl6pPr>
          <a:lvl7pPr marL="685800" indent="-114300" algn="ctr">
            <a:defRPr sz="1200"/>
          </a:lvl7pPr>
          <a:lvl8pPr marL="800100" indent="-114300" algn="ctr">
            <a:defRPr sz="1200"/>
          </a:lvl8pPr>
          <a:lvl9pPr marL="914400" indent="-114300" algn="ctr">
            <a:defRPr sz="1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  <a:buAutoNum type="arabicParenR"/>
          </a:pPr>
          <a:r>
            <a:rPr lang="en-IN" dirty="0">
              <a:latin typeface="Arial Nova Cond" panose="020B0506020202020204" pitchFamily="34" charset="0"/>
            </a:rPr>
            <a:t>AQI is calculated by taking Maximum among all major Pollutant Indices (SO2, NO2, SPM (Suspended Particulate Matter), Respirable SPM). </a:t>
          </a:r>
          <a:endParaRPr lang="en-IN" dirty="0"/>
        </a:p>
      </dsp:txBody>
      <dsp:txXfrm>
        <a:off x="0" y="4079402"/>
        <a:ext cx="8128000" cy="1339265"/>
      </dsp:txXfrm>
    </dsp:sp>
    <dsp:sp modelId="{482A0621-5DA6-42A7-A2F8-15A30A40B51F}">
      <dsp:nvSpPr>
        <dsp:cNvPr id="4" name="Up Arrow Callout 3"/>
        <dsp:cNvSpPr/>
      </dsp:nvSpPr>
      <dsp:spPr bwMode="white">
        <a:xfrm rot="10800000">
          <a:off x="0" y="2039701"/>
          <a:ext cx="8128000" cy="2059790"/>
        </a:xfrm>
        <a:prstGeom prst="upArrowCallout">
          <a:avLst/>
        </a:prstGeom>
      </dsp:spPr>
      <dsp:style>
        <a:lnRef idx="2">
          <a:schemeClr val="lt1"/>
        </a:lnRef>
        <a:fillRef idx="1">
          <a:schemeClr val="accent3"/>
        </a:fillRef>
        <a:effectRef idx="0">
          <a:scrgbClr r="0" g="0" b="0"/>
        </a:effectRef>
        <a:fontRef idx="minor">
          <a:schemeClr val="lt1"/>
        </a:fontRef>
      </dsp:style>
      <dsp:txBody>
        <a:bodyPr lIns="113792" tIns="113792" rIns="113792" bIns="113792" anchor="ctr"/>
        <a:lstStyle>
          <a:lvl1pPr algn="ctr">
            <a:defRPr sz="1600"/>
          </a:lvl1pPr>
          <a:lvl2pPr marL="114300" indent="-114300" algn="ctr">
            <a:defRPr sz="1200"/>
          </a:lvl2pPr>
          <a:lvl3pPr marL="228600" indent="-114300" algn="ctr">
            <a:defRPr sz="1200"/>
          </a:lvl3pPr>
          <a:lvl4pPr marL="342900" indent="-114300" algn="ctr">
            <a:defRPr sz="1200"/>
          </a:lvl4pPr>
          <a:lvl5pPr marL="457200" indent="-114300" algn="ctr">
            <a:defRPr sz="1200"/>
          </a:lvl5pPr>
          <a:lvl6pPr marL="571500" indent="-114300" algn="ctr">
            <a:defRPr sz="1200"/>
          </a:lvl6pPr>
          <a:lvl7pPr marL="685800" indent="-114300" algn="ctr">
            <a:defRPr sz="1200"/>
          </a:lvl7pPr>
          <a:lvl8pPr marL="800100" indent="-114300" algn="ctr">
            <a:defRPr sz="1200"/>
          </a:lvl8pPr>
          <a:lvl9pPr marL="914400" indent="-114300" algn="ctr">
            <a:defRPr sz="1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  <a:buAutoNum type="arabicParenR"/>
          </a:pPr>
          <a:r>
            <a:rPr lang="en-IN" dirty="0">
              <a:latin typeface="Arial Nova Cond" panose="020B0506020202020204" pitchFamily="34" charset="0"/>
            </a:rPr>
            <a:t>Individual Pollutant Indices are calculated using standard Procedures in different functions.</a:t>
          </a:r>
          <a:endParaRPr lang="en-IN" dirty="0"/>
        </a:p>
      </dsp:txBody>
      <dsp:txXfrm rot="10800000">
        <a:off x="0" y="2039701"/>
        <a:ext cx="8128000" cy="2059790"/>
      </dsp:txXfrm>
    </dsp:sp>
    <dsp:sp modelId="{F23116EA-200A-408E-B0A7-58185AD85B98}">
      <dsp:nvSpPr>
        <dsp:cNvPr id="5" name="Rectangles 4"/>
        <dsp:cNvSpPr/>
      </dsp:nvSpPr>
      <dsp:spPr bwMode="white">
        <a:xfrm>
          <a:off x="0" y="2762687"/>
          <a:ext cx="4064000" cy="615877"/>
        </a:xfrm>
        <a:prstGeom prst="rect">
          <a:avLst/>
        </a:prstGeom>
      </dsp:spPr>
      <dsp:style>
        <a:lnRef idx="2">
          <a:schemeClr val="accent2">
            <a:tint val="40000"/>
            <a:alpha val="90000"/>
          </a:schemeClr>
        </a:lnRef>
        <a:fillRef idx="1">
          <a:schemeClr val="accent2">
            <a:tint val="40000"/>
            <a:alpha val="90000"/>
          </a:schemeClr>
        </a:fillRef>
        <a:effectRef idx="0">
          <a:scrgbClr r="0" g="0" b="0"/>
        </a:effectRef>
        <a:fontRef idx="minor"/>
      </dsp:style>
      <dsp:txBody>
        <a:bodyPr lIns="99568" tIns="17780" rIns="99568" bIns="17780" anchor="ctr"/>
        <a:lstStyle>
          <a:lvl1pPr algn="ctr">
            <a:defRPr sz="14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  <a:buAutoNum type="arabicParenR"/>
          </a:pPr>
          <a:r>
            <a:rPr lang="en-IN" dirty="0">
              <a:solidFill>
                <a:schemeClr val="dk1"/>
              </a:solidFill>
              <a:latin typeface="Arial Nova Cond" panose="020B0506020202020204" pitchFamily="34" charset="0"/>
            </a:rPr>
            <a:t>Data is analysed on Yearly, Monthly and Weekly Basis covering comparisons between :</a:t>
          </a:r>
          <a:endParaRPr lang="en-IN" dirty="0">
            <a:solidFill>
              <a:schemeClr val="dk1"/>
            </a:solidFill>
          </a:endParaRPr>
        </a:p>
      </dsp:txBody>
      <dsp:txXfrm>
        <a:off x="0" y="2762687"/>
        <a:ext cx="4064000" cy="615877"/>
      </dsp:txXfrm>
    </dsp:sp>
    <dsp:sp modelId="{CA142309-7CE1-4415-B73C-832E455CF034}">
      <dsp:nvSpPr>
        <dsp:cNvPr id="6" name="Rectangles 5"/>
        <dsp:cNvSpPr/>
      </dsp:nvSpPr>
      <dsp:spPr bwMode="white">
        <a:xfrm>
          <a:off x="4064000" y="2762687"/>
          <a:ext cx="4064000" cy="615877"/>
        </a:xfrm>
        <a:prstGeom prst="rect">
          <a:avLst/>
        </a:prstGeom>
      </dsp:spPr>
      <dsp:style>
        <a:lnRef idx="2">
          <a:schemeClr val="accent3">
            <a:tint val="40000"/>
            <a:alpha val="90000"/>
          </a:schemeClr>
        </a:lnRef>
        <a:fillRef idx="1">
          <a:schemeClr val="accent3">
            <a:tint val="40000"/>
            <a:alpha val="90000"/>
          </a:schemeClr>
        </a:fillRef>
        <a:effectRef idx="0">
          <a:scrgbClr r="0" g="0" b="0"/>
        </a:effectRef>
        <a:fontRef idx="minor"/>
      </dsp:style>
      <dsp:txBody>
        <a:bodyPr lIns="99568" tIns="17780" rIns="99568" bIns="17780" anchor="ctr"/>
        <a:lstStyle>
          <a:lvl1pPr algn="ctr">
            <a:defRPr sz="14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dirty="0">
              <a:solidFill>
                <a:schemeClr val="dk1"/>
              </a:solidFill>
              <a:latin typeface="Arial Nova Cond" panose="020B0506020202020204" pitchFamily="34" charset="0"/>
            </a:rPr>
            <a:t>States/UTs vs AQI/Pollutants vs Year </a:t>
          </a:r>
          <a:endParaRPr>
            <a:solidFill>
              <a:schemeClr val="dk1"/>
            </a:solidFill>
          </a:endParaRPr>
        </a:p>
      </dsp:txBody>
      <dsp:txXfrm>
        <a:off x="4064000" y="2762687"/>
        <a:ext cx="4064000" cy="615877"/>
      </dsp:txXfrm>
    </dsp:sp>
    <dsp:sp modelId="{0708CA3C-095C-4A64-B3DD-F7DE1743C61A}">
      <dsp:nvSpPr>
        <dsp:cNvPr id="7" name="Up Arrow Callout 6"/>
        <dsp:cNvSpPr/>
      </dsp:nvSpPr>
      <dsp:spPr bwMode="white">
        <a:xfrm rot="10800000">
          <a:off x="0" y="0"/>
          <a:ext cx="8128000" cy="2059790"/>
        </a:xfrm>
        <a:prstGeom prst="upArrowCallout">
          <a:avLst/>
        </a:prstGeom>
      </dsp:spPr>
      <dsp:style>
        <a:lnRef idx="2">
          <a:schemeClr val="lt1"/>
        </a:lnRef>
        <a:fillRef idx="1">
          <a:schemeClr val="accent4"/>
        </a:fillRef>
        <a:effectRef idx="0">
          <a:scrgbClr r="0" g="0" b="0"/>
        </a:effectRef>
        <a:fontRef idx="minor">
          <a:schemeClr val="lt1"/>
        </a:fontRef>
      </dsp:style>
      <dsp:txBody>
        <a:bodyPr rot="10800000" lIns="113792" tIns="113792" rIns="113792" bIns="113792" anchor="ctr"/>
        <a:lstStyle>
          <a:lvl1pPr algn="ctr">
            <a:defRPr sz="1600"/>
          </a:lvl1pPr>
          <a:lvl2pPr marL="114300" indent="-114300" algn="ctr">
            <a:defRPr sz="1200"/>
          </a:lvl2pPr>
          <a:lvl3pPr marL="228600" indent="-114300" algn="ctr">
            <a:defRPr sz="1200"/>
          </a:lvl3pPr>
          <a:lvl4pPr marL="342900" indent="-114300" algn="ctr">
            <a:defRPr sz="1200"/>
          </a:lvl4pPr>
          <a:lvl5pPr marL="457200" indent="-114300" algn="ctr">
            <a:defRPr sz="1200"/>
          </a:lvl5pPr>
          <a:lvl6pPr marL="571500" indent="-114300" algn="ctr">
            <a:defRPr sz="1200"/>
          </a:lvl6pPr>
          <a:lvl7pPr marL="685800" indent="-114300" algn="ctr">
            <a:defRPr sz="1200"/>
          </a:lvl7pPr>
          <a:lvl8pPr marL="800100" indent="-114300" algn="ctr">
            <a:defRPr sz="1200"/>
          </a:lvl8pPr>
          <a:lvl9pPr marL="914400" indent="-114300" algn="ctr">
            <a:defRPr sz="1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  <a:buAutoNum type="arabicParenR"/>
          </a:pPr>
          <a:r>
            <a:rPr lang="en-IN" dirty="0">
              <a:latin typeface="Arial Nova Cond" panose="020B0506020202020204" pitchFamily="34" charset="0"/>
            </a:rPr>
            <a:t>An Extensive Dataset with 4,30,000 Entries is taken for Analysis (Satellite Data). </a:t>
          </a:r>
          <a:endParaRPr lang="en-IN" dirty="0"/>
        </a:p>
      </dsp:txBody>
      <dsp:txXfrm rot="10800000">
        <a:off x="0" y="0"/>
        <a:ext cx="8128000" cy="20597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type="upArrowCallout" r:blip="" rot="180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type="upArrowCallout" r:blip="" rot="180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D5B4E-BF3E-3B45-A4BA-D6C3B92870D7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AE8BC-2AB3-9E4C-9797-2A6F8A74C74E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8621B-8C8E-49BA-8772-41D0FE75A082}" type="datetimeFigureOut">
              <a:rPr lang="en-US" smtClean="0"/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B34ED-4CDD-41C9-90F7-D768D5559A6F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8C2E478F-E849-4A8C-AF1F-CBCC78A7CBFA}" type="slidenum">
              <a:rPr lang="en-US" smtClean="0"/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2"/>
          </p:nvPr>
        </p:nvSpPr>
        <p:spPr>
          <a:xfrm>
            <a:off x="3512343" y="5922140"/>
            <a:ext cx="5167313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idx="1" hasCustomPrompt="1"/>
          </p:nvPr>
        </p:nvSpPr>
        <p:spPr>
          <a:xfrm>
            <a:off x="4038600" y="3608511"/>
            <a:ext cx="4114800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cap="all" baseline="0"/>
            </a:lvl1pPr>
          </a:lstStyle>
          <a:p>
            <a:r>
              <a:rPr lang="en-US" spc="300" dirty="0"/>
              <a:t>ANNUAL REVIEW</a:t>
            </a:r>
            <a:endParaRPr lang="en-US" spc="30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0836" y="2445633"/>
            <a:ext cx="11490325" cy="82391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4000" cap="all" spc="300" baseline="0"/>
            </a:lvl1pPr>
          </a:lstStyle>
          <a:p>
            <a:r>
              <a:rPr lang="en-US" dirty="0"/>
              <a:t>Click to edit Master TEXT styles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8600" y="4607137"/>
            <a:ext cx="4114800" cy="4214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>
              <a:defRPr sz="1400" spc="30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478756" y="1569719"/>
            <a:ext cx="9234488" cy="2651443"/>
          </a:xfrm>
        </p:spPr>
        <p:txBody>
          <a:bodyPr>
            <a:noAutofit/>
          </a:bodyPr>
          <a:lstStyle>
            <a:lvl1pPr marL="0" indent="0" algn="ctr">
              <a:buNone/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68819" y="642927"/>
            <a:ext cx="4846320" cy="1435947"/>
          </a:xfrm>
        </p:spPr>
        <p:txBody>
          <a:bodyPr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5400" baseline="0"/>
            </a:lvl1pPr>
          </a:lstStyle>
          <a:p>
            <a:r>
              <a:rPr lang="en-US" dirty="0"/>
              <a:t>Title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7068820" y="2078875"/>
            <a:ext cx="4114800" cy="3798888"/>
          </a:xfrm>
        </p:spPr>
        <p:txBody>
          <a:bodyPr>
            <a:noAutofit/>
          </a:bodyPr>
          <a:lstStyle>
            <a:lvl1pPr marL="0" indent="0">
              <a:buNone/>
              <a:defRPr sz="1800" spc="3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7068820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/>
          <p:cNvSpPr>
            <a:spLocks noGrp="1"/>
          </p:cNvSpPr>
          <p:nvPr>
            <p:ph type="body" sz="quarter" idx="16" hasCustomPrompt="1"/>
          </p:nvPr>
        </p:nvSpPr>
        <p:spPr>
          <a:xfrm>
            <a:off x="6225539" y="1546138"/>
            <a:ext cx="4023360" cy="464871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spc="300" baseline="0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</a:fld>
            <a:endParaRPr lang="en-US" dirty="0"/>
          </a:p>
        </p:txBody>
      </p:sp>
      <p:sp>
        <p:nvSpPr>
          <p:cNvPr id="16" name="Content Placeholder 8"/>
          <p:cNvSpPr>
            <a:spLocks noGrp="1"/>
          </p:cNvSpPr>
          <p:nvPr>
            <p:ph idx="1" hasCustomPrompt="1"/>
          </p:nvPr>
        </p:nvSpPr>
        <p:spPr>
          <a:xfrm>
            <a:off x="6096000" y="2799617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  <a:endParaRPr lang="en-US" sz="1600" dirty="0">
              <a:cs typeface="Biome Light" panose="020B03030302040208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/>
          <p:cNvSpPr txBox="1"/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image" Target="../media/image1.jpeg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>
            <a:fillRect/>
          </a:stretch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C2E478F-E849-4A8C-AF1F-CBCC78A7CBFA}" type="slidenum">
              <a:rPr lang="en-US" smtClean="0"/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Picture Placeholder 5" descr="definnation"/>
          <p:cNvPicPr>
            <a:picLocks noChangeAspect="1"/>
          </p:cNvPicPr>
          <p:nvPr>
            <p:ph type="pic" sz="quarter" idx="10"/>
          </p:nvPr>
        </p:nvPicPr>
        <p:blipFill>
          <a:blip r:embed="rId1"/>
          <a:stretch>
            <a:fillRect/>
          </a:stretch>
        </p:blipFill>
        <p:spPr>
          <a:xfrm>
            <a:off x="-84455" y="-496570"/>
            <a:ext cx="12275820" cy="735457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1747500" y="6469063"/>
            <a:ext cx="444500" cy="365125"/>
          </a:xfrm>
        </p:spPr>
        <p:txBody>
          <a:bodyPr/>
          <a:lstStyle/>
          <a:p>
            <a:fld id="{8C2E478F-E849-4A8C-AF1F-CBCC78A7CBFA}" type="slidenum">
              <a:rPr lang="en-US" smtClean="0"/>
            </a:fld>
            <a:endParaRPr lang="en-US" dirty="0"/>
          </a:p>
        </p:txBody>
      </p:sp>
      <p:pic>
        <p:nvPicPr>
          <p:cNvPr id="15" name="Picture 14" descr="A picture containing sky, outdoor, city, day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aphicFrame>
        <p:nvGraphicFramePr>
          <p:cNvPr id="34" name="Diagram 33"/>
          <p:cNvGraphicFramePr/>
          <p:nvPr/>
        </p:nvGraphicFramePr>
        <p:xfrm>
          <a:off x="1582198" y="132559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0" name="Rectangle 49"/>
          <p:cNvSpPr/>
          <p:nvPr/>
        </p:nvSpPr>
        <p:spPr>
          <a:xfrm>
            <a:off x="3367316" y="288523"/>
            <a:ext cx="43749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Georgia Pro" panose="02040502050405020303" pitchFamily="18" charset="0"/>
              </a:rPr>
              <a:t>Data Analysis</a:t>
            </a:r>
            <a:endParaRPr lang="en-IN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Picture Placeholder 5" descr="predcting air quality analysis"/>
          <p:cNvPicPr>
            <a:picLocks noChangeAspect="1"/>
          </p:cNvPicPr>
          <p:nvPr>
            <p:ph type="pic" sz="quarter" idx="10"/>
          </p:nvPr>
        </p:nvPicPr>
        <p:blipFill>
          <a:blip r:embed="rId1"/>
          <a:stretch>
            <a:fillRect/>
          </a:stretch>
        </p:blipFill>
        <p:spPr>
          <a:xfrm>
            <a:off x="-635" y="635"/>
            <a:ext cx="12189460" cy="685673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Picture Placeholder 5" descr="airquality analysis csv "/>
          <p:cNvPicPr>
            <a:picLocks noChangeAspect="1"/>
          </p:cNvPicPr>
          <p:nvPr>
            <p:ph type="pic" sz="quarter" idx="10"/>
          </p:nvPr>
        </p:nvPicPr>
        <p:blipFill>
          <a:blip r:embed="rId1"/>
          <a:stretch>
            <a:fillRect/>
          </a:stretch>
        </p:blipFill>
        <p:spPr>
          <a:xfrm>
            <a:off x="0" y="205740"/>
            <a:ext cx="12192000" cy="644525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7" name="Text Placeholder 6"/>
          <p:cNvSpPr/>
          <p:nvPr>
            <p:ph type="body" idx="1"/>
          </p:nvPr>
        </p:nvSpPr>
        <p:spPr>
          <a:xfrm flipV="1">
            <a:off x="11224895" y="6650990"/>
            <a:ext cx="100330" cy="76200"/>
          </a:xfrm>
        </p:spPr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Picture Placeholder 5" descr="data set"/>
          <p:cNvPicPr>
            <a:picLocks noChangeAspect="1"/>
          </p:cNvPicPr>
          <p:nvPr>
            <p:ph type="pic" sz="quarter" idx="10"/>
          </p:nvPr>
        </p:nvPicPr>
        <p:blipFill>
          <a:blip r:embed="rId1"/>
          <a:srcRect t="7953" r="12058"/>
          <a:stretch>
            <a:fillRect/>
          </a:stretch>
        </p:blipFill>
        <p:spPr>
          <a:xfrm>
            <a:off x="0" y="0"/>
            <a:ext cx="12192000" cy="697420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��< ? x m l   v e r s i o n = " 1 . 0 " ? > < p : p r o p e r t i e s   x m l n s : p = " h t t p : / / s c h e m a s . m i c r o s o f t . c o m / o f f i c e / 2 0 0 6 / m e t a d a t a / p r o p e r t i e s "   x m l n s : x s i = " h t t p : / / w w w . w 3 . o r g / 2 0 0 1 / X M L S c h e m a - i n s t a n c e "   x m l n s : p c = " h t t p : / / s c h e m a s . m i c r o s o f t . c o m / o f f i c e / i n f o p a t h / 2 0 0 7 / P a r t n e r C o n t r o l s " > < d o c u m e n t M a n a g e m e n t > < S t a t u s   x m l n s = " 7 1 a f 3 2 4 3 - 3 d d 4 - 4 a 8 d - 8 c 0 d - d d 7 6 d a 1 f 0 2 a 5 " > N o t   s t a r t e d < / S t a t u s > < M e d i a S e r v i c e K e y P o i n t s   x m l n s = " 7 1 a f 3 2 4 3 - 3 d d 4 - 4 a 8 d - 8 c 0 d - d d 7 6 d a 1 f 0 2 a 5 "   x s i : n i l = " t r u e " / > < / d o c u m e n t M a n a g e m e n t > < / p : p r o p e r t i e s > 
</file>

<file path=customXml/item2.xml>��< ? x m l   v e r s i o n = " 1 . 0 " ? > < c t : c o n t e n t T y p e S c h e m a   c t : _ = " "   m a : _ = " "   m a : c o n t e n t T y p e N a m e = " D o c u m e n t "   m a : c o n t e n t T y p e I D = " 0 x 0 1 0 1 0 0 7 9 F 1 1 1 E D 3 5 F 8 C C 4 7 9 4 4 9 6 0 9 E 8 A 0 9 2 3 A 6 "   m a : c o n t e n t T y p e V e r s i o n = " 1 2 "   m a : c o n t e n t T y p e D e s c r i p t i o n = " C r e a t e   a   n e w   d o c u m e n t . "   m a : c o n t e n t T y p e S c o p e = " "   m a : v e r s i o n I D = " 4 2 6 e 9 7 f a 3 1 5 3 5 6 f f f b d c d 9 8 7 6 f e 9 8 8 c 2 "   x m l n s : c t = " h t t p : / / s c h e m a s . m i c r o s o f t . c o m / o f f i c e / 2 0 0 6 / m e t a d a t a / c o n t e n t T y p e "   x m l n s : m a = " h t t p : / / s c h e m a s . m i c r o s o f t . c o m / o f f i c e / 2 0 0 6 / m e t a d a t a / p r o p e r t i e s / m e t a A t t r i b u t e s " >  
 < x s d : s c h e m a   t a r g e t N a m e s p a c e = " h t t p : / / s c h e m a s . m i c r o s o f t . c o m / o f f i c e / 2 0 0 6 / m e t a d a t a / p r o p e r t i e s "   m a : r o o t = " t r u e "   m a : f i e l d s I D = " 1 4 b 8 f 0 d e f 8 0 e 6 d 7 0 c e 3 d e f 2 0 c 9 0 7 5 9 a e "   n s 2 : _ = " "   n s 3 : _ = " "   x m l n s : x s d = " h t t p : / / w w w . w 3 . o r g / 2 0 0 1 / X M L S c h e m a "   x m l n s : x s = " h t t p : / / w w w . w 3 . o r g / 2 0 0 1 / X M L S c h e m a "   x m l n s : p = " h t t p : / / s c h e m a s . m i c r o s o f t . c o m / o f f i c e / 2 0 0 6 / m e t a d a t a / p r o p e r t i e s "   x m l n s : n s 2 = " 7 1 a f 3 2 4 3 - 3 d d 4 - 4 a 8 d - 8 c 0 d - d d 7 6 d a 1 f 0 2 a 5 "   x m l n s : n s 3 = " 1 6 c 0 5 7 2 7 - a a 7 5 - 4 e 4 a - 9 b 5 f - 8 a 8 0 a 1 1 6 5 8 9 1 " >  
 < x s d : i m p o r t   n a m e s p a c e = " 7 1 a f 3 2 4 3 - 3 d d 4 - 4 a 8 d - 8 c 0 d - d d 7 6 d a 1 f 0 2 a 5 " / >  
 < x s d : i m p o r t   n a m e s p a c e = " 1 6 c 0 5 7 2 7 - a a 7 5 - 4 e 4 a - 9 b 5 f - 8 a 8 0 a 1 1 6 5 8 9 1 " / >  
 < x s d : e l e m e n t   n a m e = " p r o p e r t i e s " >  
 < x s d : c o m p l e x T y p e >  
 < x s d : s e q u e n c e >  
 < x s d : e l e m e n t   n a m e = " d o c u m e n t M a n a g e m e n t " >  
 < x s d : c o m p l e x T y p e >  
 < x s d : a l l >  
 < x s d : e l e m e n t   r e f = " n s 2 : M e d i a S e r v i c e M e t a d a t a "   m i n O c c u r s = " 0 " / >  
 < x s d : e l e m e n t   r e f = " n s 2 : M e d i a S e r v i c e F a s t M e t a d a t a "   m i n O c c u r s = " 0 " / >  
 < x s d : e l e m e n t   r e f = " n s 2 : M e d i a S e r v i c e O C R "   m i n O c c u r s = " 0 " / >  
 < x s d : e l e m e n t   r e f = " n s 2 : M e d i a S e r v i c e A u t o T a g s "   m i n O c c u r s = " 0 " / >  
 < x s d : e l e m e n t   r e f = " n s 2 : M e d i a S e r v i c e E v e n t H a s h C o d e "   m i n O c c u r s = " 0 " / >  
 < x s d : e l e m e n t   r e f = " n s 2 : M e d i a S e r v i c e G e n e r a t i o n T i m e "   m i n O c c u r s = " 0 " / >  
 < x s d : e l e m e n t   r e f = " n s 3 : S h a r e d W i t h U s e r s "   m i n O c c u r s = " 0 " / >  
 < x s d : e l e m e n t   r e f = " n s 3 : S h a r e d W i t h D e t a i l s "   m i n O c c u r s = " 0 " / >  
 < x s d : e l e m e n t   r e f = " n s 2 : M e d i a S e r v i c e A u t o K e y P o i n t s "   m i n O c c u r s = " 0 " / >  
 < x s d : e l e m e n t   r e f = " n s 2 : M e d i a S e r v i c e K e y P o i n t s "   m i n O c c u r s = " 0 " / >  
 < x s d : e l e m e n t   r e f = " n s 2 : M e d i a S e r v i c e D a t e T a k e n "   m i n O c c u r s = " 0 " / >  
 < x s d : e l e m e n t   r e f = " n s 2 : S t a t u s "   m i n O c c u r s = " 0 " / >  
 < / x s d : a l l >  
 < / x s d : c o m p l e x T y p e >  
 < / x s d : e l e m e n t >  
 < / x s d : s e q u e n c e >  
 < / x s d : c o m p l e x T y p e >  
 < / x s d : e l e m e n t >  
 < / x s d : s c h e m a >  
 < x s d : s c h e m a   t a r g e t N a m e s p a c e = " 7 1 a f 3 2 4 3 - 3 d d 4 - 4 a 8 d - 8 c 0 d - d d 7 6 d a 1 f 0 2 a 5 "   e l e m e n t F o r m D e f a u l t = " q u a l i f i e d "   x m l n s : x s d = " h t t p : / / w w w . w 3 . o r g / 2 0 0 1 / X M L S c h e m a "   x m l n s : x s = " h t t p : / / w w w . w 3 . o r g / 2 0 0 1 / X M L S c h e m a "   x m l n s : d m s = " h t t p : / / s c h e m a s . m i c r o s o f t . c o m / o f f i c e / 2 0 0 6 / d o c u m e n t M a n a g e m e n t / t y p e s "   x m l n s : p c = " h t t p : / / s c h e m a s . m i c r o s o f t . c o m / o f f i c e / i n f o p a t h / 2 0 0 7 / P a r t n e r C o n t r o l s " >  
 < x s d : i m p o r t   n a m e s p a c e = " h t t p : / / s c h e m a s . m i c r o s o f t . c o m / o f f i c e / 2 0 0 6 / d o c u m e n t M a n a g e m e n t / t y p e s " / >  
 < x s d : i m p o r t   n a m e s p a c e = " h t t p : / / s c h e m a s . m i c r o s o f t . c o m / o f f i c e / i n f o p a t h / 2 0 0 7 / P a r t n e r C o n t r o l s " / >  
 < x s d : e l e m e n t   n a m e = " M e d i a S e r v i c e M e t a d a t a "   m a : i n d e x = " 8 "   n i l l a b l e = " t r u e "   m a : d i s p l a y N a m e = " M e d i a S e r v i c e M e t a d a t a "   m a : h i d d e n = " t r u e "   m a : i n t e r n a l N a m e = " M e d i a S e r v i c e M e t a d a t a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F a s t M e t a d a t a "   m a : i n d e x = " 9 "   n i l l a b l e = " t r u e "   m a : d i s p l a y N a m e = " M e d i a S e r v i c e F a s t M e t a d a t a "   m a : h i d d e n = " t r u e "   m a : i n t e r n a l N a m e = " M e d i a S e r v i c e F a s t M e t a d a t a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O C R "   m a : i n d e x = " 1 0 "   n i l l a b l e = " t r u e "   m a : d i s p l a y N a m e = " M e d i a S e r v i c e O C R "   m a : i n t e r n a l N a m e = " M e d i a S e r v i c e O C R "   m a : r e a d O n l y = " t r u e " >  
 < x s d : s i m p l e T y p e >  
 < x s d : r e s t r i c t i o n   b a s e = " d m s : N o t e " >  
 < x s d : m a x L e n g t h   v a l u e = " 2 5 5 " / >  
 < / x s d : r e s t r i c t i o n >  
 < / x s d : s i m p l e T y p e >  
 < / x s d : e l e m e n t >  
 < x s d : e l e m e n t   n a m e = " M e d i a S e r v i c e A u t o T a g s "   m a : i n d e x = " 1 1 "   n i l l a b l e = " t r u e "   m a : d i s p l a y N a m e = " M e d i a S e r v i c e A u t o T a g s "   m a : i n t e r n a l N a m e = " M e d i a S e r v i c e A u t o T a g s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E v e n t H a s h C o d e "   m a : i n d e x = " 1 2 "   n i l l a b l e = " t r u e "   m a : d i s p l a y N a m e = " M e d i a S e r v i c e E v e n t H a s h C o d e "   m a : h i d d e n = " t r u e "   m a : i n t e r n a l N a m e = " M e d i a S e r v i c e E v e n t H a s h C o d e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G e n e r a t i o n T i m e "   m a : i n d e x = " 1 3 "   n i l l a b l e = " t r u e "   m a : d i s p l a y N a m e = " M e d i a S e r v i c e G e n e r a t i o n T i m e "   m a : h i d d e n = " t r u e "   m a : i n t e r n a l N a m e = " M e d i a S e r v i c e G e n e r a t i o n T i m e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A u t o K e y P o i n t s "   m a : i n d e x = " 1 6 "   n i l l a b l e = " t r u e "   m a : d i s p l a y N a m e = " M e d i a S e r v i c e A u t o K e y P o i n t s "   m a : h i d d e n = " t r u e "   m a : i n t e r n a l N a m e = " M e d i a S e r v i c e A u t o K e y P o i n t s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K e y P o i n t s "   m a : i n d e x = " 1 7 "   n i l l a b l e = " t r u e "   m a : d i s p l a y N a m e = " K e y P o i n t s "   m a : i n t e r n a l N a m e = " M e d i a S e r v i c e K e y P o i n t s "   m a : r e a d O n l y = " f a l s e " >  
 < x s d : s i m p l e T y p e >  
 < x s d : r e s t r i c t i o n   b a s e = " d m s : N o t e " >  
 < x s d : m a x L e n g t h   v a l u e = " 2 5 5 " / >  
 < / x s d : r e s t r i c t i o n >  
 < / x s d : s i m p l e T y p e >  
 < / x s d : e l e m e n t >  
 < x s d : e l e m e n t   n a m e = " M e d i a S e r v i c e D a t e T a k e n "   m a : i n d e x = " 1 8 "   n i l l a b l e = " t r u e "   m a : d i s p l a y N a m e = " M e d i a S e r v i c e D a t e T a k e n "   m a : h i d d e n = " t r u e "   m a : i n t e r n a l N a m e = " M e d i a S e r v i c e D a t e T a k e n "   m a : r e a d O n l y = " t r u e " >  
 < x s d : s i m p l e T y p e >  
 < x s d : r e s t r i c t i o n   b a s e = " d m s : T e x t " / >  
 < / x s d : s i m p l e T y p e >  
 < / x s d : e l e m e n t >  
 < x s d : e l e m e n t   n a m e = " S t a t u s "   m a : i n d e x = " 1 9 "   n i l l a b l e = " t r u e "   m a : d i s p l a y N a m e = " S t a t u s "   m a : d e f a u l t = " N o t   s t a r t e d "   m a : f o r m a t = " D r o p d o w n "   m a : i n t e r n a l N a m e = " S t a t u s " >  
 < x s d : s i m p l e T y p e >  
 < x s d : r e s t r i c t i o n   b a s e = " d m s : C h o i c e " >  
 < x s d : e n u m e r a t i o n   v a l u e = " N o t   s t a r t e d " / >  
 < x s d : e n u m e r a t i o n   v a l u e = " I n   P r o g r e s s " / >  
 < x s d : e n u m e r a t i o n   v a l u e = " C o m p l e t e d " / >  
 < / x s d : r e s t r i c t i o n >  
 < / x s d : s i m p l e T y p e >  
 < / x s d : e l e m e n t >  
 < / x s d : s c h e m a >  
 < x s d : s c h e m a   t a r g e t N a m e s p a c e = " 1 6 c 0 5 7 2 7 - a a 7 5 - 4 e 4 a - 9 b 5 f - 8 a 8 0 a 1 1 6 5 8 9 1 "   e l e m e n t F o r m D e f a u l t = " q u a l i f i e d "   x m l n s : x s d = " h t t p : / / w w w . w 3 . o r g / 2 0 0 1 / X M L S c h e m a "   x m l n s : x s = " h t t p : / / w w w . w 3 . o r g / 2 0 0 1 / X M L S c h e m a "   x m l n s : d m s = " h t t p : / / s c h e m a s . m i c r o s o f t . c o m / o f f i c e / 2 0 0 6 / d o c u m e n t M a n a g e m e n t / t y p e s "   x m l n s : p c = " h t t p : / / s c h e m a s . m i c r o s o f t . c o m / o f f i c e / i n f o p a t h / 2 0 0 7 / P a r t n e r C o n t r o l s " >  
 < x s d : i m p o r t   n a m e s p a c e = " h t t p : / / s c h e m a s . m i c r o s o f t . c o m / o f f i c e / 2 0 0 6 / d o c u m e n t M a n a g e m e n t / t y p e s " / >  
 < x s d : i m p o r t   n a m e s p a c e = " h t t p : / / s c h e m a s . m i c r o s o f t . c o m / o f f i c e / i n f o p a t h / 2 0 0 7 / P a r t n e r C o n t r o l s " / >  
 < x s d : e l e m e n t   n a m e = " S h a r e d W i t h U s e r s "   m a : i n d e x = " 1 4 "   n i l l a b l e = " t r u e "   m a : d i s p l a y N a m e = " S h a r e d   W i t h "   m a : i n t e r n a l N a m e = " S h a r e d W i t h U s e r s "   m a : r e a d O n l y = " t r u e " >  
 < x s d : c o m p l e x T y p e >  
 < x s d : c o m p l e x C o n t e n t >  
 < x s d : e x t e n s i o n   b a s e = " d m s : U s e r M u l t i " >  
 < x s d : s e q u e n c e >  
 < x s d : e l e m e n t   n a m e = " U s e r I n f o "   m i n O c c u r s = " 0 "   m a x O c c u r s = " u n b o u n d e d " >  
 < x s d : c o m p l e x T y p e >  
 < x s d : s e q u e n c e >  
 < x s d : e l e m e n t   n a m e = " D i s p l a y N a m e "   t y p e = " x s d : s t r i n g "   m i n O c c u r s = " 0 " / >  
 < x s d : e l e m e n t   n a m e = " A c c o u n t I d "   t y p e = " d m s : U s e r I d "   m i n O c c u r s = " 0 "   n i l l a b l e = " t r u e " / >  
 < x s d : e l e m e n t   n a m e = " A c c o u n t T y p e "   t y p e = " x s d : s t r i n g "   m i n O c c u r s = " 0 " / >  
 < / x s d : s e q u e n c e >  
 < / x s d : c o m p l e x T y p e >  
 < / x s d : e l e m e n t >  
 < / x s d : s e q u e n c e >  
 < / x s d : e x t e n s i o n >  
 < / x s d : c o m p l e x C o n t e n t >  
 < / x s d : c o m p l e x T y p e >  
 < / x s d : e l e m e n t >  
 < x s d : e l e m e n t   n a m e = " S h a r e d W i t h D e t a i l s "   m a : i n d e x = " 1 5 "   n i l l a b l e = " t r u e "   m a : d i s p l a y N a m e = " S h a r e d   W i t h   D e t a i l s "   m a : i n t e r n a l N a m e = " S h a r e d W i t h D e t a i l s "   m a : r e a d O n l y = " t r u e " >  
 < x s d : s i m p l e T y p e >  
 < x s d : r e s t r i c t i o n   b a s e = " d m s : N o t e " >  
 < x s d : m a x L e n g t h   v a l u e = " 2 5 5 " / >  
 < / x s d : r e s t r i c t i o n >  
 < / x s d : s i m p l e T y p e >  
 < / x s d : e l e m e n t >  
 < / x s d : s c h e m a >  
 < x s d : s c h e m a   t a r g e t N a m e s p a c e = " h t t p : / / s c h e m a s . o p e n x m l f o r m a t s . o r g / p a c k a g e / 2 0 0 6 / m e t a d a t a / c o r e - p r o p e r t i e s "   e l e m e n t F o r m D e f a u l t = " q u a l i f i e d "   a t t r i b u t e F o r m D e f a u l t = " u n q u a l i f i e d "   b l o c k D e f a u l t = " # a l l "   x m l n s = " h t t p : / / s c h e m a s . o p e n x m l f o r m a t s . o r g / p a c k a g e / 2 0 0 6 / m e t a d a t a / c o r e - p r o p e r t i e s "   x m l n s : x s d = " h t t p : / / w w w . w 3 . o r g / 2 0 0 1 / X M L S c h e m a "   x m l n s : x s i = " h t t p : / / w w w . w 3 . o r g / 2 0 0 1 / X M L S c h e m a - i n s t a n c e "   x m l n s : d c = " h t t p : / / p u r l . o r g / d c / e l e m e n t s / 1 . 1 / "   x m l n s : d c t e r m s = " h t t p : / / p u r l . o r g / d c / t e r m s / "   x m l n s : o d o c = " h t t p : / / s c h e m a s . m i c r o s o f t . c o m / i n t e r n a l / o b d " >  
 < x s d : i m p o r t   n a m e s p a c e = " h t t p : / / p u r l . o r g / d c / e l e m e n t s / 1 . 1 / "   s c h e m a L o c a t i o n = " h t t p : / / d u b l i n c o r e . o r g / s c h e m a s / x m l s / q d c / 2 0 0 3 / 0 4 / 0 2 / d c . x s d " / >  
 < x s d : i m p o r t   n a m e s p a c e = " h t t p : / / p u r l . o r g / d c / t e r m s / "   s c h e m a L o c a t i o n = " h t t p : / / d u b l i n c o r e . o r g / s c h e m a s / x m l s / q d c / 2 0 0 3 / 0 4 / 0 2 / d c t e r m s . x s d " / >  
 < x s d : e l e m e n t   n a m e = " c o r e P r o p e r t i e s "   t y p e = " C T _ c o r e P r o p e r t i e s " / >  
 < x s d : c o m p l e x T y p e   n a m e = " C T _ c o r e P r o p e r t i e s " >  
 < x s d : a l l >  
 < x s d : e l e m e n t   r e f = " d c : c r e a t o r "   m i n O c c u r s = " 0 "   m a x O c c u r s = " 1 " / >  
 < x s d : e l e m e n t   r e f = " d c t e r m s : c r e a t e d "   m i n O c c u r s = " 0 "   m a x O c c u r s = " 1 " / >  
 < x s d : e l e m e n t   r e f = " d c : i d e n t i f i e r "   m i n O c c u r s = " 0 "   m a x O c c u r s = " 1 " / >  
 < x s d : e l e m e n t   n a m e = " c o n t e n t T y p e "   m i n O c c u r s = " 0 "   m a x O c c u r s = " 1 "   t y p e = " x s d : s t r i n g "   m a : i n d e x = " 0 "   m a : d i s p l a y N a m e = " C o n t e n t   T y p e " / >  
 < x s d : e l e m e n t   r e f = " d c : t i t l e "   m i n O c c u r s = " 0 "   m a x O c c u r s = " 1 "   m a : i n d e x = " 4 "   m a : d i s p l a y N a m e = " T i t l e " / >  
 < x s d : e l e m e n t   r e f = " d c : s u b j e c t "   m i n O c c u r s = " 0 "   m a x O c c u r s = " 1 " / >  
 < x s d : e l e m e n t   r e f = " d c : d e s c r i p t i o n "   m i n O c c u r s = " 0 "   m a x O c c u r s = " 1 " / >  
 < x s d : e l e m e n t   n a m e = " k e y w o r d s "   m i n O c c u r s = " 0 "   m a x O c c u r s = " 1 "   t y p e = " x s d : s t r i n g " / >  
 < x s d : e l e m e n t   r e f = " d c : l a n g u a g e "   m i n O c c u r s = " 0 "   m a x O c c u r s = " 1 " / >  
 < x s d : e l e m e n t   n a m e = " c a t e g o r y "   m i n O c c u r s = " 0 "   m a x O c c u r s = " 1 "   t y p e = " x s d : s t r i n g " / >  
 < x s d : e l e m e n t   n a m e = " v e r s i o n "   m i n O c c u r s = " 0 "   m a x O c c u r s = " 1 "   t y p e = " x s d : s t r i n g " / >  
 < x s d : e l e m e n t   n a m e = " r e v i s i o n "   m i n O c c u r s = " 0 "   m a x O c c u r s = " 1 "   t y p e = " x s d : s t r i n g " >  
 < x s d : a n n o t a t i o n >  
 < x s d : d o c u m e n t a t i o n >  
                                                 T h i s   v a l u e   i n d i c a t e s   t h e   n u m b e r   o f   s a v e s   o r   r e v i s i o n s .   T h e   a p p l i c a t i o n   i s   r e s p o n s i b l e   f o r   u p d a t i n g   t h i s   v a l u e   a f t e r   e a c h   r e v i s i o n .  
                                         < / x s d : d o c u m e n t a t i o n >  
 < / x s d : a n n o t a t i o n >  
 < / x s d : e l e m e n t >  
 < x s d : e l e m e n t   n a m e = " l a s t M o d i f i e d B y "   m i n O c c u r s = " 0 "   m a x O c c u r s = " 1 "   t y p e = " x s d : s t r i n g " / >  
 < x s d : e l e m e n t   r e f = " d c t e r m s : m o d i f i e d "   m i n O c c u r s = " 0 "   m a x O c c u r s = " 1 " / >  
 < x s d : e l e m e n t   n a m e = " c o n t e n t S t a t u s "   m i n O c c u r s = " 0 "   m a x O c c u r s = " 1 "   t y p e = " x s d : s t r i n g " / >  
 < / x s d : a l l >  
 < / x s d : c o m p l e x T y p e >  
 < / x s d : s c h e m a >  
 < x s : s c h e m a   t a r g e t N a m e s p a c e = " h t t p : / / s c h e m a s . m i c r o s o f t . c o m / o f f i c e / i n f o p a t h / 2 0 0 7 / P a r t n e r C o n t r o l s "   e l e m e n t F o r m D e f a u l t = " q u a l i f i e d "   a t t r i b u t e F o r m D e f a u l t = " u n q u a l i f i e d "   x m l n s : p c = " h t t p : / / s c h e m a s . m i c r o s o f t . c o m / o f f i c e / i n f o p a t h / 2 0 0 7 / P a r t n e r C o n t r o l s "   x m l n s : x s = " h t t p : / / w w w . w 3 . o r g / 2 0 0 1 / X M L S c h e m a " >  
 < x s : e l e m e n t   n a m e = " P e r s o n " >  
 < x s : c o m p l e x T y p e >  
 < x s : s e q u e n c e >  
 < x s : e l e m e n t   r e f = " p c : D i s p l a y N a m e "   m i n O c c u r s = " 0 " > < / x s : e l e m e n t >  
 < x s : e l e m e n t   r e f = " p c : A c c o u n t I d "   m i n O c c u r s = " 0 " > < / x s : e l e m e n t >  
 < x s : e l e m e n t   r e f = " p c : A c c o u n t T y p e "   m i n O c c u r s = " 0 " > < / x s : e l e m e n t >  
 < / x s : s e q u e n c e >  
 < / x s : c o m p l e x T y p e >  
 < / x s : e l e m e n t >  
 < x s : e l e m e n t   n a m e = " D i s p l a y N a m e "   t y p e = " x s : s t r i n g " > < / x s : e l e m e n t >  
 < x s : e l e m e n t   n a m e = " A c c o u n t I d "   t y p e = " x s : s t r i n g " > < / x s : e l e m e n t >  
 < x s : e l e m e n t   n a m e = " A c c o u n t T y p e "   t y p e = " x s : s t r i n g " > < / x s : e l e m e n t >  
 < x s : e l e m e n t   n a m e = " B D C A s s o c i a t e d E n t i t y " >  
 < x s : c o m p l e x T y p e >  
 < x s : s e q u e n c e >  
 < x s : e l e m e n t   r e f = " p c : B D C E n t i t y "   m i n O c c u r s = " 0 "   m a x O c c u r s = " u n b o u n d e d " > < / x s : e l e m e n t >  
 < / x s : s e q u e n c e >  
 < x s : a t t r i b u t e   r e f = " p c : E n t i t y N a m e s p a c e " > < / x s : a t t r i b u t e >  
 < x s : a t t r i b u t e   r e f = " p c : E n t i t y N a m e " > < / x s : a t t r i b u t e >  
 < x s : a t t r i b u t e   r e f = " p c : S y s t e m I n s t a n c e N a m e " > < / x s : a t t r i b u t e >  
 < x s : a t t r i b u t e   r e f = " p c : A s s o c i a t i o n N a m e " > < / x s : a t t r i b u t e >  
 < / x s : c o m p l e x T y p e >  
 < / x s : e l e m e n t >  
 < x s : a t t r i b u t e   n a m e = " E n t i t y N a m e s p a c e "   t y p e = " x s : s t r i n g " > < / x s : a t t r i b u t e >  
 < x s : a t t r i b u t e   n a m e = " E n t i t y N a m e "   t y p e = " x s : s t r i n g " > < / x s : a t t r i b u t e >  
 < x s : a t t r i b u t e   n a m e = " S y s t e m I n s t a n c e N a m e "   t y p e = " x s : s t r i n g " > < / x s : a t t r i b u t e >  
 < x s : a t t r i b u t e   n a m e = " A s s o c i a t i o n N a m e "   t y p e = " x s : s t r i n g " > < / x s : a t t r i b u t e >  
 < x s : e l e m e n t   n a m e = " B D C E n t i t y " >  
 < x s : c o m p l e x T y p e >  
 < x s : s e q u e n c e >  
 < x s : e l e m e n t   r e f = " p c : E n t i t y D i s p l a y N a m e "   m i n O c c u r s = " 0 " > < / x s : e l e m e n t >  
 < x s : e l e m e n t   r e f = " p c : E n t i t y I n s t a n c e R e f e r e n c e "   m i n O c c u r s = " 0 " > < / x s : e l e m e n t >  
 < x s : e l e m e n t   r e f = " p c : E n t i t y I d 1 "   m i n O c c u r s = " 0 " > < / x s : e l e m e n t >  
 < x s : e l e m e n t   r e f = " p c : E n t i t y I d 2 "   m i n O c c u r s = " 0 " > < / x s : e l e m e n t >  
 < x s : e l e m e n t   r e f = " p c : E n t i t y I d 3 "   m i n O c c u r s = " 0 " > < / x s : e l e m e n t >  
 < x s : e l e m e n t   r e f = " p c : E n t i t y I d 4 "   m i n O c c u r s = " 0 " > < / x s : e l e m e n t >  
 < x s : e l e m e n t   r e f = " p c : E n t i t y I d 5 "   m i n O c c u r s = " 0 " > < / x s : e l e m e n t >  
 < / x s : s e q u e n c e >  
 < / x s : c o m p l e x T y p e >  
 < / x s : e l e m e n t >  
 < x s : e l e m e n t   n a m e = " E n t i t y D i s p l a y N a m e "   t y p e = " x s : s t r i n g " > < / x s : e l e m e n t >  
 < x s : e l e m e n t   n a m e = " E n t i t y I n s t a n c e R e f e r e n c e "   t y p e = " x s : s t r i n g " > < / x s : e l e m e n t >  
 < x s : e l e m e n t   n a m e = " E n t i t y I d 1 "   t y p e = " x s : s t r i n g " > < / x s : e l e m e n t >  
 < x s : e l e m e n t   n a m e = " E n t i t y I d 2 "   t y p e = " x s : s t r i n g " > < / x s : e l e m e n t >  
 < x s : e l e m e n t   n a m e = " E n t i t y I d 3 "   t y p e = " x s : s t r i n g " > < / x s : e l e m e n t >  
 < x s : e l e m e n t   n a m e = " E n t i t y I d 4 "   t y p e = " x s : s t r i n g " > < / x s : e l e m e n t >  
 < x s : e l e m e n t   n a m e = " E n t i t y I d 5 "   t y p e = " x s : s t r i n g " > < / x s : e l e m e n t >  
 < x s : e l e m e n t   n a m e = " T e r m s " >  
 < x s : c o m p l e x T y p e >  
 < x s : s e q u e n c e >  
 < x s : e l e m e n t   r e f = " p c : T e r m I n f o "   m i n O c c u r s = " 0 "   m a x O c c u r s = " u n b o u n d e d " > < / x s : e l e m e n t >  
 < / x s : s e q u e n c e >  
 < / x s : c o m p l e x T y p e >  
 < / x s : e l e m e n t >  
 < x s : e l e m e n t   n a m e = " T e r m I n f o " >  
 < x s : c o m p l e x T y p e >  
 < x s : s e q u e n c e >  
 < x s : e l e m e n t   r e f = " p c : T e r m N a m e "   m i n O c c u r s = " 0 " > < / x s : e l e m e n t >  
 < x s : e l e m e n t   r e f = " p c : T e r m I d "   m i n O c c u r s = " 0 " > < / x s : e l e m e n t >  
 < / x s : s e q u e n c e >  
 < / x s : c o m p l e x T y p e >  
 < / x s : e l e m e n t >  
 < x s : e l e m e n t   n a m e = " T e r m N a m e "   t y p e = " x s : s t r i n g " > < / x s : e l e m e n t >  
 < x s : e l e m e n t   n a m e = " T e r m I d "   t y p e = " x s : s t r i n g " > < / x s : e l e m e n t >  
 < / x s : s c h e m a >  
 < / c t : c o n t e n t T y p e S c h e m a > 
</file>

<file path=customXml/item3.xml>��< ? m s o - c o n t e n t T y p e ? > < F o r m T e m p l a t e s   x m l n s = " h t t p : / / s c h e m a s . m i c r o s o f t . c o m / s h a r e p o i n t / v 3 / c o n t e n t t y p e / f o r m s " > < D i s p l a y > D o c u m e n t L i b r a r y F o r m < / D i s p l a y > < E d i t > D o c u m e n t L i b r a r y F o r m < / E d i t > < N e w > D o c u m e n t L i b r a r y F o r m < / N e w > < / F o r m T e m p l a t e s > 
</file>

<file path=customXml/itemProps1.xml><?xml version="1.0" encoding="utf-8"?>
<ds:datastoreItem xmlns:ds="http://schemas.openxmlformats.org/officeDocument/2006/customXml" ds:itemID="{E3D9F223-918A-45AF-9B53-56AB9E5E2182}">
  <ds:schemaRefs/>
</ds:datastoreItem>
</file>

<file path=customXml/itemProps2.xml><?xml version="1.0" encoding="utf-8"?>
<ds:datastoreItem xmlns:ds="http://schemas.openxmlformats.org/officeDocument/2006/customXml" ds:itemID="{55BB9993-D5F9-46FA-B2E5-80E3632E9820}">
  <ds:schemaRefs/>
</ds:datastoreItem>
</file>

<file path=customXml/itemProps3.xml><?xml version="1.0" encoding="utf-8"?>
<ds:datastoreItem xmlns:ds="http://schemas.openxmlformats.org/officeDocument/2006/customXml" ds:itemID="{1B7E2D32-4FDD-4266-880C-17595B801432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WPS Presentation</Application>
  <PresentationFormat>Widescreen</PresentationFormat>
  <Paragraphs>4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8" baseType="lpstr">
      <vt:lpstr>Arial</vt:lpstr>
      <vt:lpstr>SimSun</vt:lpstr>
      <vt:lpstr>Wingdings</vt:lpstr>
      <vt:lpstr>Biome Light</vt:lpstr>
      <vt:lpstr>Yu Gothic UI Light</vt:lpstr>
      <vt:lpstr>Arial Nova Cond</vt:lpstr>
      <vt:lpstr>Georgia Pro</vt:lpstr>
      <vt:lpstr>Microsoft YaHei</vt:lpstr>
      <vt:lpstr>Arial Unicode MS</vt:lpstr>
      <vt:lpstr>Gill Sans MT</vt:lpstr>
      <vt:lpstr>Calibri</vt:lpstr>
      <vt:lpstr>Georgia</vt:lpstr>
      <vt:lpstr>Gallery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Satyarth Pandey</dc:creator>
  <cp:lastModifiedBy>ksudh</cp:lastModifiedBy>
  <cp:revision>14</cp:revision>
  <dcterms:created xsi:type="dcterms:W3CDTF">2021-01-16T18:00:00Z</dcterms:created>
  <dcterms:modified xsi:type="dcterms:W3CDTF">2023-09-26T17:03:21Z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5173D719E1AD4BD596A117148C43FB1E_13</vt:lpwstr>
  </property>
  <property fmtid="{D5CDD505-2E9C-101B-9397-08002B2CF9AE}" pid="3" name="KSOProductBuildVer">
    <vt:lpwstr>1033-12.2.0.13215</vt:lpwstr>
  </property>
</Properties>
</file>