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1" r:id="rId5"/>
    <p:sldId id="307" r:id="rId6"/>
    <p:sldId id="311" r:id="rId7"/>
    <p:sldId id="314" r:id="rId8"/>
    <p:sldId id="265" r:id="rId9"/>
    <p:sldId id="313" r:id="rId10"/>
    <p:sldId id="308" r:id="rId11"/>
    <p:sldId id="309" r:id="rId12"/>
    <p:sldId id="310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8958B-05FC-4E45-88E6-B145A2871301}" v="18" dt="2022-10-31T14:09:48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o Balram" userId="0cf632f9-5fca-4771-921b-23c4339a5414" providerId="ADAL" clId="{8D88958B-05FC-4E45-88E6-B145A2871301}"/>
    <pc:docChg chg="undo custSel addSld delSld modSld">
      <pc:chgData name="Ronaldo Balram" userId="0cf632f9-5fca-4771-921b-23c4339a5414" providerId="ADAL" clId="{8D88958B-05FC-4E45-88E6-B145A2871301}" dt="2022-10-31T14:10:03.845" v="217" actId="1076"/>
      <pc:docMkLst>
        <pc:docMk/>
      </pc:docMkLst>
      <pc:sldChg chg="modSp mod">
        <pc:chgData name="Ronaldo Balram" userId="0cf632f9-5fca-4771-921b-23c4339a5414" providerId="ADAL" clId="{8D88958B-05FC-4E45-88E6-B145A2871301}" dt="2022-10-31T11:19:15.274" v="169" actId="20577"/>
        <pc:sldMkLst>
          <pc:docMk/>
          <pc:sldMk cId="0" sldId="261"/>
        </pc:sldMkLst>
        <pc:spChg chg="mod">
          <ac:chgData name="Ronaldo Balram" userId="0cf632f9-5fca-4771-921b-23c4339a5414" providerId="ADAL" clId="{8D88958B-05FC-4E45-88E6-B145A2871301}" dt="2022-10-31T11:19:15.274" v="169" actId="20577"/>
          <ac:spMkLst>
            <pc:docMk/>
            <pc:sldMk cId="0" sldId="261"/>
            <ac:spMk id="4098" creationId="{8FD2619A-5195-4EF3-B378-74936F6225A1}"/>
          </ac:spMkLst>
        </pc:spChg>
        <pc:spChg chg="mod">
          <ac:chgData name="Ronaldo Balram" userId="0cf632f9-5fca-4771-921b-23c4339a5414" providerId="ADAL" clId="{8D88958B-05FC-4E45-88E6-B145A2871301}" dt="2022-10-31T11:19:11.162" v="166" actId="1076"/>
          <ac:spMkLst>
            <pc:docMk/>
            <pc:sldMk cId="0" sldId="261"/>
            <ac:spMk id="4099" creationId="{9016CA08-1546-4977-B56C-D2DC5E518752}"/>
          </ac:spMkLst>
        </pc:spChg>
      </pc:sldChg>
      <pc:sldChg chg="addSp delSp modSp mod">
        <pc:chgData name="Ronaldo Balram" userId="0cf632f9-5fca-4771-921b-23c4339a5414" providerId="ADAL" clId="{8D88958B-05FC-4E45-88E6-B145A2871301}" dt="2022-10-31T11:27:10.964" v="208" actId="20577"/>
        <pc:sldMkLst>
          <pc:docMk/>
          <pc:sldMk cId="2218771124" sldId="265"/>
        </pc:sldMkLst>
        <pc:graphicFrameChg chg="add del mod">
          <ac:chgData name="Ronaldo Balram" userId="0cf632f9-5fca-4771-921b-23c4339a5414" providerId="ADAL" clId="{8D88958B-05FC-4E45-88E6-B145A2871301}" dt="2022-10-31T11:20:35.260" v="174" actId="478"/>
          <ac:graphicFrameMkLst>
            <pc:docMk/>
            <pc:sldMk cId="2218771124" sldId="265"/>
            <ac:graphicFrameMk id="3" creationId="{E83230DB-D47A-ECB6-536E-1F3FDBCF6CF7}"/>
          </ac:graphicFrameMkLst>
        </pc:graphicFrameChg>
        <pc:graphicFrameChg chg="add mod modGraphic">
          <ac:chgData name="Ronaldo Balram" userId="0cf632f9-5fca-4771-921b-23c4339a5414" providerId="ADAL" clId="{8D88958B-05FC-4E45-88E6-B145A2871301}" dt="2022-10-31T11:27:10.964" v="208" actId="20577"/>
          <ac:graphicFrameMkLst>
            <pc:docMk/>
            <pc:sldMk cId="2218771124" sldId="265"/>
            <ac:graphicFrameMk id="4" creationId="{74A50C9D-F6A6-8286-21A2-AB5D319EDC38}"/>
          </ac:graphicFrameMkLst>
        </pc:graphicFrameChg>
      </pc:sldChg>
      <pc:sldChg chg="del">
        <pc:chgData name="Ronaldo Balram" userId="0cf632f9-5fca-4771-921b-23c4339a5414" providerId="ADAL" clId="{8D88958B-05FC-4E45-88E6-B145A2871301}" dt="2022-10-31T11:09:48.897" v="0" actId="47"/>
        <pc:sldMkLst>
          <pc:docMk/>
          <pc:sldMk cId="2395372255" sldId="305"/>
        </pc:sldMkLst>
      </pc:sldChg>
      <pc:sldChg chg="addSp modSp">
        <pc:chgData name="Ronaldo Balram" userId="0cf632f9-5fca-4771-921b-23c4339a5414" providerId="ADAL" clId="{8D88958B-05FC-4E45-88E6-B145A2871301}" dt="2022-10-31T11:10:50.832" v="6" actId="14100"/>
        <pc:sldMkLst>
          <pc:docMk/>
          <pc:sldMk cId="4032575685" sldId="307"/>
        </pc:sldMkLst>
        <pc:picChg chg="add mod">
          <ac:chgData name="Ronaldo Balram" userId="0cf632f9-5fca-4771-921b-23c4339a5414" providerId="ADAL" clId="{8D88958B-05FC-4E45-88E6-B145A2871301}" dt="2022-10-31T11:10:50.832" v="6" actId="14100"/>
          <ac:picMkLst>
            <pc:docMk/>
            <pc:sldMk cId="4032575685" sldId="307"/>
            <ac:picMk id="1026" creationId="{E5BE0CCD-A585-E154-EDDD-0E1D8DE4883C}"/>
          </ac:picMkLst>
        </pc:picChg>
      </pc:sldChg>
      <pc:sldChg chg="addSp delSp modSp mod">
        <pc:chgData name="Ronaldo Balram" userId="0cf632f9-5fca-4771-921b-23c4339a5414" providerId="ADAL" clId="{8D88958B-05FC-4E45-88E6-B145A2871301}" dt="2022-10-31T11:13:08.321" v="18" actId="14100"/>
        <pc:sldMkLst>
          <pc:docMk/>
          <pc:sldMk cId="3076886326" sldId="311"/>
        </pc:sldMkLst>
        <pc:picChg chg="add del mod">
          <ac:chgData name="Ronaldo Balram" userId="0cf632f9-5fca-4771-921b-23c4339a5414" providerId="ADAL" clId="{8D88958B-05FC-4E45-88E6-B145A2871301}" dt="2022-10-31T11:13:08.321" v="18" actId="14100"/>
          <ac:picMkLst>
            <pc:docMk/>
            <pc:sldMk cId="3076886326" sldId="311"/>
            <ac:picMk id="3" creationId="{B30CE2A3-2196-3ACD-9463-787821DC027A}"/>
          </ac:picMkLst>
        </pc:picChg>
      </pc:sldChg>
      <pc:sldChg chg="addSp delSp modSp new mod">
        <pc:chgData name="Ronaldo Balram" userId="0cf632f9-5fca-4771-921b-23c4339a5414" providerId="ADAL" clId="{8D88958B-05FC-4E45-88E6-B145A2871301}" dt="2022-10-31T14:10:03.845" v="217" actId="1076"/>
        <pc:sldMkLst>
          <pc:docMk/>
          <pc:sldMk cId="2465559803" sldId="314"/>
        </pc:sldMkLst>
        <pc:spChg chg="mod">
          <ac:chgData name="Ronaldo Balram" userId="0cf632f9-5fca-4771-921b-23c4339a5414" providerId="ADAL" clId="{8D88958B-05FC-4E45-88E6-B145A2871301}" dt="2022-10-31T11:16:01.178" v="70" actId="20577"/>
          <ac:spMkLst>
            <pc:docMk/>
            <pc:sldMk cId="2465559803" sldId="314"/>
            <ac:spMk id="2" creationId="{993E4894-4075-7B4C-DC90-BE7CA050BAE5}"/>
          </ac:spMkLst>
        </pc:spChg>
        <pc:spChg chg="del">
          <ac:chgData name="Ronaldo Balram" userId="0cf632f9-5fca-4771-921b-23c4339a5414" providerId="ADAL" clId="{8D88958B-05FC-4E45-88E6-B145A2871301}" dt="2022-10-31T11:15:35.992" v="49"/>
          <ac:spMkLst>
            <pc:docMk/>
            <pc:sldMk cId="2465559803" sldId="314"/>
            <ac:spMk id="3" creationId="{C9CBAE05-967D-169E-AECC-24DC43CB3C37}"/>
          </ac:spMkLst>
        </pc:spChg>
        <pc:spChg chg="add del mod">
          <ac:chgData name="Ronaldo Balram" userId="0cf632f9-5fca-4771-921b-23c4339a5414" providerId="ADAL" clId="{8D88958B-05FC-4E45-88E6-B145A2871301}" dt="2022-10-31T14:09:48.165" v="211" actId="478"/>
          <ac:spMkLst>
            <pc:docMk/>
            <pc:sldMk cId="2465559803" sldId="314"/>
            <ac:spMk id="5" creationId="{4ED75DFD-311C-537A-5F3F-196BDA3A5CC3}"/>
          </ac:spMkLst>
        </pc:spChg>
        <pc:picChg chg="add mod">
          <ac:chgData name="Ronaldo Balram" userId="0cf632f9-5fca-4771-921b-23c4339a5414" providerId="ADAL" clId="{8D88958B-05FC-4E45-88E6-B145A2871301}" dt="2022-10-31T14:10:03.845" v="217" actId="1076"/>
          <ac:picMkLst>
            <pc:docMk/>
            <pc:sldMk cId="2465559803" sldId="314"/>
            <ac:picMk id="3" creationId="{3AD1E8D0-FFDE-8619-61F8-0BFC5EC1FE32}"/>
          </ac:picMkLst>
        </pc:picChg>
        <pc:picChg chg="add del mod">
          <ac:chgData name="Ronaldo Balram" userId="0cf632f9-5fca-4771-921b-23c4339a5414" providerId="ADAL" clId="{8D88958B-05FC-4E45-88E6-B145A2871301}" dt="2022-10-31T14:09:43.925" v="210" actId="478"/>
          <ac:picMkLst>
            <pc:docMk/>
            <pc:sldMk cId="2465559803" sldId="314"/>
            <ac:picMk id="4" creationId="{D2B1F9F7-52CD-A369-5029-B2A25A1E885B}"/>
          </ac:picMkLst>
        </pc:picChg>
      </pc:sldChg>
      <pc:sldChg chg="new del">
        <pc:chgData name="Ronaldo Balram" userId="0cf632f9-5fca-4771-921b-23c4339a5414" providerId="ADAL" clId="{8D88958B-05FC-4E45-88E6-B145A2871301}" dt="2022-10-31T11:16:08.537" v="71" actId="47"/>
        <pc:sldMkLst>
          <pc:docMk/>
          <pc:sldMk cId="2418525767" sldId="315"/>
        </pc:sldMkLst>
      </pc:sldChg>
      <pc:sldChg chg="new del">
        <pc:chgData name="Ronaldo Balram" userId="0cf632f9-5fca-4771-921b-23c4339a5414" providerId="ADAL" clId="{8D88958B-05FC-4E45-88E6-B145A2871301}" dt="2022-10-31T11:16:09.997" v="72" actId="47"/>
        <pc:sldMkLst>
          <pc:docMk/>
          <pc:sldMk cId="3038095783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6E503-E4D1-497C-A3D9-0C5F2C007B09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14CE-F147-41C5-B203-69521DC60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4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B526BE0-589C-4F73-9F2E-8A2E7D31E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8B6E8BC-0967-4158-9D98-729E5DD18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B5532A8-3FC2-4EC8-AF51-A24A4AD7F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E5209E-83DA-43B1-AE7D-7D1E28FE8005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-white-transpgif">
            <a:extLst>
              <a:ext uri="{FF2B5EF4-FFF2-40B4-BE49-F238E27FC236}">
                <a16:creationId xmlns:a16="http://schemas.microsoft.com/office/drawing/2014/main" id="{01960947-8036-4414-B956-A179D5D53AE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oB-white">
            <a:extLst>
              <a:ext uri="{FF2B5EF4-FFF2-40B4-BE49-F238E27FC236}">
                <a16:creationId xmlns:a16="http://schemas.microsoft.com/office/drawing/2014/main" id="{5B01E85A-B30C-44A6-96EF-3261B58E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ity panorama">
            <a:extLst>
              <a:ext uri="{FF2B5EF4-FFF2-40B4-BE49-F238E27FC236}">
                <a16:creationId xmlns:a16="http://schemas.microsoft.com/office/drawing/2014/main" id="{22F14538-B755-46BB-8D04-4620E7B5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D7C75BF8-A2E5-4E3E-8513-F4BE3DE5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C4F88C43-5E03-4A3A-BA67-D235DD60AFA3}"/>
              </a:ext>
            </a:extLst>
          </p:cNvPr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ECE4C131-5256-494F-8BD0-F3682D39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" name="Picture 11" descr="footer-crest-template cropped">
              <a:extLst>
                <a:ext uri="{FF2B5EF4-FFF2-40B4-BE49-F238E27FC236}">
                  <a16:creationId xmlns:a16="http://schemas.microsoft.com/office/drawing/2014/main" id="{0033A1CD-0F7E-4302-A918-6B6B8731A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2">
            <a:extLst>
              <a:ext uri="{FF2B5EF4-FFF2-40B4-BE49-F238E27FC236}">
                <a16:creationId xmlns:a16="http://schemas.microsoft.com/office/drawing/2014/main" id="{154ED94C-0ADA-448E-B0D8-24BD14AA4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533400"/>
            <a:ext cx="295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0318" y="2570164"/>
            <a:ext cx="11010900" cy="676275"/>
          </a:xfrm>
        </p:spPr>
        <p:txBody>
          <a:bodyPr lIns="0" tIns="0" rIns="0" bIns="0" anchor="t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6085" y="3235326"/>
            <a:ext cx="11010900" cy="658813"/>
          </a:xfrm>
        </p:spPr>
        <p:txBody>
          <a:bodyPr lIns="0" tIns="0" rIns="0" bIns="0"/>
          <a:lstStyle>
            <a:lvl1pPr marL="0" indent="0">
              <a:buFontTx/>
              <a:buNone/>
              <a:defRPr sz="3600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9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D10FDC1-E32F-45D6-A3AC-3B00A6FFE3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53664-0CD1-4C3F-86F6-95B53D173C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587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599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599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B6C8187-693B-4639-83AD-0463CCE0C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D758-D7AD-4F7B-83C3-F0A0C262D7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650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ED7B3F6-0C59-4FAC-B60A-24AC76319E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FB902-DC1E-4067-807A-C6C4937D4A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116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06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3176"/>
            <a:ext cx="5384800" cy="206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AB844D-1CA5-4C43-ACE9-4B911CE67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7A731-DC48-4470-BC39-AAF5FCFA77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59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6C630C-AA20-4071-8473-BA6B6E711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F73FE-7D34-4658-880D-7F26A21E0C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04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30ABFEE-0FC4-4F17-9F0E-1C75B44907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79368-A0AC-4477-A603-BA01678FF9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59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489F62-5486-4A8D-894F-72CD03677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A28E3-EE85-461E-BDC9-9CEE41058B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790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432718-DF30-43B8-AF7D-7C042134A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C3A9A-D9DB-4F01-A16C-B26AD4193B1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51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6396257-E4D6-487C-968F-B5E115AD6B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9C34B-C910-4F8F-A90F-B80C23808C3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01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B92660-2FE8-4F5B-8CE3-32E872F24F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C2B3-29A0-4F86-82A8-CA50B26678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35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998651-89BA-4F34-921C-928FC574EB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0984-ED60-4086-AA0C-C32355B944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93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08A2EA-84D6-46F6-BE4E-969CDE6563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3E667-8AA2-4E1A-AA63-24041F05F0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37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BE157E0-EC05-4CA6-8752-163F975097D9}"/>
              </a:ext>
            </a:extLst>
          </p:cNvPr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712A363-D34C-437D-9AD1-7CCB5848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32" name="Picture 4" descr="footer-crest-template cropped">
              <a:extLst>
                <a:ext uri="{FF2B5EF4-FFF2-40B4-BE49-F238E27FC236}">
                  <a16:creationId xmlns:a16="http://schemas.microsoft.com/office/drawing/2014/main" id="{E4B4D7DB-6FB0-47B3-A4DE-E8BF0A5AE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18CF975D-FF35-49B2-A2F6-96943CCCA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926F5C3-F690-4B2F-A245-FDFB424EE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428C25E-0AB3-47B3-A082-7A931551B3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084" y="73025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400" b="1">
                <a:solidFill>
                  <a:srgbClr val="B01C2E"/>
                </a:solidFill>
              </a:defRPr>
            </a:lvl1pPr>
          </a:lstStyle>
          <a:p>
            <a:fld id="{5DEC096D-204A-4C72-97C6-C54C61C32D7D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BEF1A814-5E58-43FB-906D-D896DF5101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046789"/>
            <a:ext cx="30480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5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8FD2619A-5195-4EF3-B378-74936F622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098675"/>
            <a:ext cx="9144000" cy="1849438"/>
          </a:xfrm>
        </p:spPr>
        <p:txBody>
          <a:bodyPr/>
          <a:lstStyle/>
          <a:p>
            <a:pPr algn="ctr" eaLnBrk="1" hangingPunct="1"/>
            <a:r>
              <a:rPr lang="en-GB" altLang="en-US" sz="4000" dirty="0"/>
              <a:t>Embedded and Real-Time Systems</a:t>
            </a:r>
            <a:br>
              <a:rPr lang="en-GB" altLang="en-US" sz="4000" dirty="0"/>
            </a:br>
            <a:r>
              <a:rPr lang="en-GB" altLang="en-US" sz="4000" dirty="0"/>
              <a:t>(EENG 34030): Main Problem</a:t>
            </a:r>
            <a:br>
              <a:rPr lang="en-GB" altLang="en-US" sz="4000" dirty="0"/>
            </a:br>
            <a:r>
              <a:rPr lang="en-GB" altLang="en-US" sz="4000" b="1" dirty="0"/>
              <a:t>Submission Group 6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9016CA08-1546-4977-B56C-D2DC5E51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58119"/>
            <a:ext cx="9144000" cy="177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858BB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858BB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 err="1">
                <a:solidFill>
                  <a:srgbClr val="000000"/>
                </a:solidFill>
              </a:rPr>
              <a:t>Qijia</a:t>
            </a:r>
            <a:r>
              <a:rPr lang="en-GB" altLang="en-US" dirty="0">
                <a:solidFill>
                  <a:srgbClr val="000000"/>
                </a:solidFill>
              </a:rPr>
              <a:t> Tang dm22509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>
                <a:solidFill>
                  <a:srgbClr val="000000"/>
                </a:solidFill>
              </a:rPr>
              <a:t>Ronaldo Balram nz20469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 err="1">
                <a:solidFill>
                  <a:srgbClr val="000000"/>
                </a:solidFill>
              </a:rPr>
              <a:t>Khush</a:t>
            </a:r>
            <a:r>
              <a:rPr lang="en-GB" altLang="en-US" dirty="0">
                <a:solidFill>
                  <a:srgbClr val="000000"/>
                </a:solidFill>
              </a:rPr>
              <a:t> Shah bi20475</a:t>
            </a: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>
                <a:solidFill>
                  <a:srgbClr val="000000"/>
                </a:solidFill>
              </a:rPr>
              <a:t>Kalyan Sudra eo20203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GB" dirty="0"/>
              <a:t>Check Vivado/ISE project for code completeness and correct Leon3 library set up. Does your design satisfy timing constraints?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GB" dirty="0"/>
              <a:t>Check the implementation reports and FPGA Implementation Details Table.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GB" dirty="0"/>
              <a:t>Show the simulation of the netlist with additional timing data (SDF files) working correctly with led blinking repetitions.</a:t>
            </a:r>
          </a:p>
          <a:p>
            <a:pPr marL="514350" indent="-514350">
              <a:buFont typeface="+mj-lt"/>
              <a:buAutoNum type="arabicPeriod" startAt="10"/>
            </a:pPr>
            <a:endParaRPr lang="en-GB" dirty="0"/>
          </a:p>
          <a:p>
            <a:pPr marL="514350" indent="-514350">
              <a:buFont typeface="+mj-lt"/>
              <a:buAutoNum type="arabicPeriod" startAt="1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6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flowchart: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E0CCD-A585-E154-EDDD-0E1D8DE4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06" y="1417638"/>
            <a:ext cx="4719463" cy="44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7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27C-796B-43FF-AD97-34C93B3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of simulation waveform: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0CE2A3-2196-3ACD-9463-787821DC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40" y="1132514"/>
            <a:ext cx="8692320" cy="46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4894-4075-7B4C-DC90-BE7CA0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with group number</a:t>
            </a:r>
          </a:p>
        </p:txBody>
      </p:sp>
      <p:pic>
        <p:nvPicPr>
          <p:cNvPr id="3" name="Picture 2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3AD1E8D0-FFDE-8619-61F8-0BFC5EC1F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0" b="4368"/>
          <a:stretch/>
        </p:blipFill>
        <p:spPr bwMode="auto">
          <a:xfrm>
            <a:off x="1800836" y="1201423"/>
            <a:ext cx="8590327" cy="4455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555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C152-3D39-4C1D-A88C-E45C5465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Implementation Details Table: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A50C9D-F6A6-8286-21A2-AB5D319ED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89175"/>
              </p:ext>
            </p:extLst>
          </p:nvPr>
        </p:nvGraphicFramePr>
        <p:xfrm>
          <a:off x="2032000" y="231648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37418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6818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FPGA device selected: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Spartan 6 xc6slx100-3fgg676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0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Number of occupied Slices: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Number of Slice Flip Flops: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7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Number of Slice LUTs: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Best possible clock frequency: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7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27C-796B-43FF-AD97-34C93B3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of waveform with delays:</a:t>
            </a:r>
          </a:p>
        </p:txBody>
      </p:sp>
    </p:spTree>
    <p:extLst>
      <p:ext uri="{BB962C8B-B14F-4D97-AF65-F5344CB8AC3E}">
        <p14:creationId xmlns:p14="http://schemas.microsoft.com/office/powerpoint/2010/main" val="25766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Check swapper and state machine VHDL code,  check clock usage and correct combinational and sequential processes.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Verify VHDL code for hierarchy that should include AHB bridge, processor etc. Check components inside AHB bridge are correctly connected and look complete.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that the simulator compiles the VHDL code without errors.</a:t>
            </a:r>
          </a:p>
        </p:txBody>
      </p:sp>
    </p:spTree>
    <p:extLst>
      <p:ext uri="{BB962C8B-B14F-4D97-AF65-F5344CB8AC3E}">
        <p14:creationId xmlns:p14="http://schemas.microsoft.com/office/powerpoint/2010/main" val="264086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simulator loads the system VHDL without errors and testbench starting.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Cortex-M0 processor is running without entering undefined states.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processor is running continuously without halting after some time.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data patterns that trigger the led blinking appear in the HRDATA signal (your group number).</a:t>
            </a:r>
          </a:p>
        </p:txBody>
      </p:sp>
    </p:spTree>
    <p:extLst>
      <p:ext uri="{BB962C8B-B14F-4D97-AF65-F5344CB8AC3E}">
        <p14:creationId xmlns:p14="http://schemas.microsoft.com/office/powerpoint/2010/main" val="294667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GB" dirty="0"/>
              <a:t>Show that the data patterns in HRDATA signal that trigger the led blinking are repeating periodically. (It should repeat once every ~62000 ns)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Show that the data patterns in HRDATA that trigger the led blinking repeating periodically are connected to a new user defined output in the testbench such as </a:t>
            </a:r>
            <a:r>
              <a:rPr lang="en-GB" i="1" dirty="0"/>
              <a:t>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505176"/>
      </p:ext>
    </p:extLst>
  </p:cSld>
  <p:clrMapOvr>
    <a:masterClrMapping/>
  </p:clrMapOvr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F008B00B3244993E223B44BC6A362" ma:contentTypeVersion="13" ma:contentTypeDescription="Create a new document." ma:contentTypeScope="" ma:versionID="e32cb8ef6f0e356b92a1b6a361c2f641">
  <xsd:schema xmlns:xsd="http://www.w3.org/2001/XMLSchema" xmlns:xs="http://www.w3.org/2001/XMLSchema" xmlns:p="http://schemas.microsoft.com/office/2006/metadata/properties" xmlns:ns3="f0ad3393-609e-4da4-bf92-ce4f1e78103c" xmlns:ns4="3aa0e7c4-9eba-44ba-9ec4-e83261ea807d" targetNamespace="http://schemas.microsoft.com/office/2006/metadata/properties" ma:root="true" ma:fieldsID="29f9412fe28780f5fc26f1cfb371bde7" ns3:_="" ns4:_="">
    <xsd:import namespace="f0ad3393-609e-4da4-bf92-ce4f1e78103c"/>
    <xsd:import namespace="3aa0e7c4-9eba-44ba-9ec4-e83261ea80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d3393-609e-4da4-bf92-ce4f1e781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a0e7c4-9eba-44ba-9ec4-e83261ea8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6B444B-F9E3-40FF-B69D-5812E072B9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ad3393-609e-4da4-bf92-ce4f1e78103c"/>
    <ds:schemaRef ds:uri="3aa0e7c4-9eba-44ba-9ec4-e83261ea80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3C202C-7FDD-43E6-965D-B4A28B9AF3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EC858-EFF3-4B0F-BACA-FF5892C0E14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3aa0e7c4-9eba-44ba-9ec4-e83261ea807d"/>
    <ds:schemaRef ds:uri="f0ad3393-609e-4da4-bf92-ce4f1e78103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322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UOBtemplate 13 Feb</vt:lpstr>
      <vt:lpstr>Embedded and Real-Time Systems (EENG 34030): Main Problem Submission Group 6</vt:lpstr>
      <vt:lpstr>State machine flowchart:</vt:lpstr>
      <vt:lpstr>Screencap of simulation waveform:</vt:lpstr>
      <vt:lpstr>Screencap with group number</vt:lpstr>
      <vt:lpstr>FPGA Implementation Details Table:</vt:lpstr>
      <vt:lpstr>Screencap of waveform with delays:</vt:lpstr>
      <vt:lpstr>Design Checklist:</vt:lpstr>
      <vt:lpstr>Design Checklist:</vt:lpstr>
      <vt:lpstr>Design Checklist:</vt:lpstr>
      <vt:lpstr>Implementation Checklist: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and Real-Time Systems (EENG 34030): Main Problem Submission Group XX</dc:title>
  <dc:creator>Kris Nikov</dc:creator>
  <cp:lastModifiedBy>Ronaldo Balram</cp:lastModifiedBy>
  <cp:revision>9</cp:revision>
  <dcterms:created xsi:type="dcterms:W3CDTF">2020-11-02T14:26:20Z</dcterms:created>
  <dcterms:modified xsi:type="dcterms:W3CDTF">2022-10-31T14:10:13Z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0x010100D18F008B00B3244993E223B44BC6A362</vt:lpwstr>
  </property>
</Properties>
</file>