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85163" autoAdjust="0"/>
  </p:normalViewPr>
  <p:slideViewPr>
    <p:cSldViewPr>
      <p:cViewPr varScale="1">
        <p:scale>
          <a:sx n="94" d="100"/>
          <a:sy n="94" d="100"/>
        </p:scale>
        <p:origin x="19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Nejabati" userId="S::eezrn@bristol.ac.uk::63482666-ff80-4974-8a30-7ef1ba3cccf6" providerId="AD" clId="Web-{610AA57A-D5FC-09F3-53A4-2F497C65F4AD}"/>
    <pc:docChg chg="addSld modSld">
      <pc:chgData name="Reza Nejabati" userId="S::eezrn@bristol.ac.uk::63482666-ff80-4974-8a30-7ef1ba3cccf6" providerId="AD" clId="Web-{610AA57A-D5FC-09F3-53A4-2F497C65F4AD}" dt="2018-12-10T15:33:42.285" v="84" actId="20577"/>
      <pc:docMkLst>
        <pc:docMk/>
      </pc:docMkLst>
      <pc:sldChg chg="modSp">
        <pc:chgData name="Reza Nejabati" userId="S::eezrn@bristol.ac.uk::63482666-ff80-4974-8a30-7ef1ba3cccf6" providerId="AD" clId="Web-{610AA57A-D5FC-09F3-53A4-2F497C65F4AD}" dt="2018-12-10T15:33:40.519" v="49" actId="20577"/>
        <pc:sldMkLst>
          <pc:docMk/>
          <pc:sldMk cId="4186591383" sldId="263"/>
        </pc:sldMkLst>
        <pc:spChg chg="mod">
          <ac:chgData name="Reza Nejabati" userId="S::eezrn@bristol.ac.uk::63482666-ff80-4974-8a30-7ef1ba3cccf6" providerId="AD" clId="Web-{610AA57A-D5FC-09F3-53A4-2F497C65F4AD}" dt="2018-12-10T15:33:40.519" v="49" actId="20577"/>
          <ac:spMkLst>
            <pc:docMk/>
            <pc:sldMk cId="4186591383" sldId="263"/>
            <ac:spMk id="3" creationId="{00000000-0000-0000-0000-000000000000}"/>
          </ac:spMkLst>
        </pc:spChg>
      </pc:sldChg>
      <pc:sldChg chg="modSp new">
        <pc:chgData name="Reza Nejabati" userId="S::eezrn@bristol.ac.uk::63482666-ff80-4974-8a30-7ef1ba3cccf6" providerId="AD" clId="Web-{610AA57A-D5FC-09F3-53A4-2F497C65F4AD}" dt="2018-12-10T15:33:42.285" v="84" actId="20577"/>
        <pc:sldMkLst>
          <pc:docMk/>
          <pc:sldMk cId="2118910676" sldId="266"/>
        </pc:sldMkLst>
        <pc:spChg chg="mod">
          <ac:chgData name="Reza Nejabati" userId="S::eezrn@bristol.ac.uk::63482666-ff80-4974-8a30-7ef1ba3cccf6" providerId="AD" clId="Web-{610AA57A-D5FC-09F3-53A4-2F497C65F4AD}" dt="2018-12-10T15:27:28.772" v="27" actId="20577"/>
          <ac:spMkLst>
            <pc:docMk/>
            <pc:sldMk cId="2118910676" sldId="266"/>
            <ac:spMk id="2" creationId="{481D7D02-BC92-4154-A1E1-62D9168DBF90}"/>
          </ac:spMkLst>
        </pc:spChg>
        <pc:spChg chg="mod">
          <ac:chgData name="Reza Nejabati" userId="S::eezrn@bristol.ac.uk::63482666-ff80-4974-8a30-7ef1ba3cccf6" providerId="AD" clId="Web-{610AA57A-D5FC-09F3-53A4-2F497C65F4AD}" dt="2018-12-10T15:33:42.285" v="84" actId="20577"/>
          <ac:spMkLst>
            <pc:docMk/>
            <pc:sldMk cId="2118910676" sldId="266"/>
            <ac:spMk id="3" creationId="{F69FB718-EE42-4A91-BCE3-54284C1157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28/11/2022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28/11/2022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28 November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2 (Template)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Name 1, Name 2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 November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Guidance for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900" dirty="0"/>
              <a:t>This presentation is assessed and will form your mark for the second task</a:t>
            </a:r>
          </a:p>
          <a:p>
            <a:r>
              <a:rPr lang="en-GB" sz="1900" dirty="0"/>
              <a:t>Keep explanations concise, use screenshots or bullet points to present information</a:t>
            </a:r>
          </a:p>
          <a:p>
            <a:r>
              <a:rPr lang="en-GB" sz="1900" dirty="0"/>
              <a:t>You will have 5 minutes to present this, this is a strict limit and you will be timed</a:t>
            </a:r>
          </a:p>
          <a:p>
            <a:r>
              <a:rPr lang="en-GB" sz="1900" dirty="0"/>
              <a:t>Use the time as you feel appropriate</a:t>
            </a:r>
          </a:p>
          <a:p>
            <a:r>
              <a:rPr lang="en-GB" sz="1900" dirty="0"/>
              <a:t>Use your code and robot to help you present what you have done</a:t>
            </a:r>
          </a:p>
          <a:p>
            <a:r>
              <a:rPr lang="en-GB" sz="1900" dirty="0"/>
              <a:t>You will also be asked questions after your presentation</a:t>
            </a:r>
          </a:p>
          <a:p>
            <a:r>
              <a:rPr lang="en-GB" sz="1900" dirty="0"/>
              <a:t>Delete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4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LED has been used effectively</a:t>
            </a:r>
          </a:p>
          <a:p>
            <a:r>
              <a:rPr lang="en-GB" dirty="0"/>
              <a:t>Show that the robot can move around effectively</a:t>
            </a:r>
          </a:p>
          <a:p>
            <a:r>
              <a:rPr lang="en-GB" dirty="0"/>
              <a:t>Show that the robot can play a tune</a:t>
            </a:r>
          </a:p>
          <a:p>
            <a:r>
              <a:rPr lang="en-GB" dirty="0"/>
              <a:t>Show that all of this works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9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Tasks/Scheduling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896544" cy="4968552"/>
          </a:xfrm>
        </p:spPr>
        <p:txBody>
          <a:bodyPr/>
          <a:lstStyle/>
          <a:p>
            <a:r>
              <a:rPr lang="en-GB" dirty="0"/>
              <a:t>We created various tasks with “</a:t>
            </a:r>
            <a:r>
              <a:rPr lang="en-GB" dirty="0" err="1"/>
              <a:t>taskMasterThread</a:t>
            </a:r>
            <a:r>
              <a:rPr lang="en-GB" dirty="0"/>
              <a:t>” having the highest priority and utilised the round robin scheduling system</a:t>
            </a:r>
          </a:p>
          <a:p>
            <a:r>
              <a:rPr lang="en-GB" dirty="0"/>
              <a:t>With round robin at a high frequency all tasks seem to be running concurrently on a single processor </a:t>
            </a:r>
          </a:p>
          <a:p>
            <a:r>
              <a:rPr lang="en-GB" dirty="0"/>
              <a:t>Tasks are easily able to be suspended and resumed </a:t>
            </a:r>
            <a:r>
              <a:rPr lang="en-GB" dirty="0" err="1"/>
              <a:t>rejoining</a:t>
            </a:r>
            <a:r>
              <a:rPr lang="en-GB" dirty="0"/>
              <a:t> the 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28 November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84B41-2C0A-323C-8831-C3846DCC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764704"/>
            <a:ext cx="3358480" cy="55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have you controlled access to any shared data/hardware?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9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7D02-BC92-4154-A1E1-62D9168D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Suspend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B718-EE42-4A91-BCE3-54284C1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is the difference between suspend and delete task and what are their uses ?</a:t>
            </a:r>
          </a:p>
          <a:p>
            <a:r>
              <a:rPr lang="en-US" dirty="0">
                <a:cs typeface="Calibri"/>
              </a:rPr>
              <a:t>Tasks that are deleted are removed from all </a:t>
            </a:r>
            <a:r>
              <a:rPr lang="en-GB" dirty="0"/>
              <a:t>ready, blocked, suspended and event lists. No longer able to be used. Useful to delete a task and free memory.</a:t>
            </a:r>
          </a:p>
          <a:p>
            <a:r>
              <a:rPr lang="en-US" dirty="0">
                <a:cs typeface="Calibri"/>
              </a:rPr>
              <a:t>Suspended tasks are unable to execute unless explicitly told to meaning it can stop and resume to join the round robin schedule again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D3B5-4B28-4B6B-BEA6-8D02241F5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5DB5-27F5-4B5A-9007-2199D5CEFA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28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8648</TotalTime>
  <Words>280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ERTS Final Assessment – Task 2 (Template)</vt:lpstr>
      <vt:lpstr>Guidance for this presentation</vt:lpstr>
      <vt:lpstr>Practical elements</vt:lpstr>
      <vt:lpstr>Tasks/Scheduling</vt:lpstr>
      <vt:lpstr>Resource control</vt:lpstr>
      <vt:lpstr>Suspend and Delete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Ronaldo Balram</cp:lastModifiedBy>
  <cp:revision>188</cp:revision>
  <dcterms:created xsi:type="dcterms:W3CDTF">2013-02-14T16:53:45Z</dcterms:created>
  <dcterms:modified xsi:type="dcterms:W3CDTF">2022-11-28T12:53:00Z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