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816B8-F045-43C6-884C-A3D0A4F28520}" v="1" dt="2022-12-05T12:23:03.228"/>
    <p1510:client id="{EBE8C954-0BF8-4DF2-AC50-2A3815752907}" v="1" dt="2022-12-05T11:58:2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5163" autoAdjust="0"/>
  </p:normalViewPr>
  <p:slideViewPr>
    <p:cSldViewPr>
      <p:cViewPr varScale="1">
        <p:scale>
          <a:sx n="97" d="100"/>
          <a:sy n="97" d="100"/>
        </p:scale>
        <p:origin x="18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 Shah" userId="cda601f7-112b-46e1-be18-ffe8de22ac2a" providerId="ADAL" clId="{012816B8-F045-43C6-884C-A3D0A4F28520}"/>
    <pc:docChg chg="custSel modSld">
      <pc:chgData name="Khush Shah" userId="cda601f7-112b-46e1-be18-ffe8de22ac2a" providerId="ADAL" clId="{012816B8-F045-43C6-884C-A3D0A4F28520}" dt="2022-12-05T12:37:56.953" v="505" actId="20577"/>
      <pc:docMkLst>
        <pc:docMk/>
      </pc:docMkLst>
      <pc:sldChg chg="modSp mod">
        <pc:chgData name="Khush Shah" userId="cda601f7-112b-46e1-be18-ffe8de22ac2a" providerId="ADAL" clId="{012816B8-F045-43C6-884C-A3D0A4F28520}" dt="2022-12-05T12:37:56.953" v="505" actId="20577"/>
        <pc:sldMkLst>
          <pc:docMk/>
          <pc:sldMk cId="1360291546" sldId="265"/>
        </pc:sldMkLst>
        <pc:spChg chg="mod">
          <ac:chgData name="Khush Shah" userId="cda601f7-112b-46e1-be18-ffe8de22ac2a" providerId="ADAL" clId="{012816B8-F045-43C6-884C-A3D0A4F28520}" dt="2022-12-05T12:37:56.953" v="505" actId="20577"/>
          <ac:spMkLst>
            <pc:docMk/>
            <pc:sldMk cId="136029154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05/12/2022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05/12/2022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42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2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 – eo20203</a:t>
            </a:r>
          </a:p>
          <a:p>
            <a:r>
              <a:rPr lang="en-GB" altLang="en-US" dirty="0"/>
              <a:t>Ronaldo Balram – nz20469</a:t>
            </a:r>
          </a:p>
          <a:p>
            <a:r>
              <a:rPr lang="en-GB" altLang="en-US" dirty="0"/>
              <a:t>Khush Shah – bi20475</a:t>
            </a:r>
          </a:p>
          <a:p>
            <a:r>
              <a:rPr lang="en-GB" i="0" dirty="0">
                <a:solidFill>
                  <a:srgbClr val="252424"/>
                </a:solidFill>
                <a:effectLst/>
              </a:rPr>
              <a:t>Qijia Tang – dm22509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05 December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896544" cy="4968552"/>
          </a:xfrm>
        </p:spPr>
        <p:txBody>
          <a:bodyPr/>
          <a:lstStyle/>
          <a:p>
            <a:r>
              <a:rPr lang="en-GB" dirty="0"/>
              <a:t>We created various tasks with “</a:t>
            </a:r>
            <a:r>
              <a:rPr lang="en-GB" dirty="0" err="1"/>
              <a:t>taskMasterThread</a:t>
            </a:r>
            <a:r>
              <a:rPr lang="en-GB" dirty="0"/>
              <a:t>” having the highest priority and utilised the round robin scheduling algorithm.</a:t>
            </a:r>
          </a:p>
          <a:p>
            <a:r>
              <a:rPr lang="en-GB" dirty="0"/>
              <a:t>With round robin at a high frequency all tasks seem to be running concurrently on a single processor.</a:t>
            </a:r>
          </a:p>
          <a:p>
            <a:r>
              <a:rPr lang="en-GB" dirty="0"/>
              <a:t>Tasks are easily able to be suspended and resumed re-joining the schedule.</a:t>
            </a:r>
          </a:p>
          <a:p>
            <a:r>
              <a:rPr lang="en-GB" dirty="0"/>
              <a:t>Deals with all processes without any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05 December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4B41-2C0A-323C-8831-C3846DCC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764704"/>
            <a:ext cx="3502496" cy="57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controlled access to any shared data/hardware?</a:t>
            </a:r>
          </a:p>
          <a:p>
            <a:r>
              <a:rPr lang="en-GB" dirty="0"/>
              <a:t>We have controlled access to shared data using the various tasks and the paths you take. </a:t>
            </a:r>
          </a:p>
          <a:p>
            <a:r>
              <a:rPr lang="en-GB" dirty="0"/>
              <a:t>- bumpSwitch_status is a global variable and is being shared in the various tasks so that they are aware of the status.</a:t>
            </a:r>
          </a:p>
          <a:p>
            <a:r>
              <a:rPr lang="en-GB" dirty="0"/>
              <a:t>We are using the dcMotor_response which uses the “status” returned from </a:t>
            </a:r>
            <a:r>
              <a:rPr lang="en-GB" dirty="0" err="1"/>
              <a:t>dcMotor.c</a:t>
            </a:r>
            <a:r>
              <a:rPr lang="en-GB" dirty="0"/>
              <a:t> which is the value returned once the robot has completed its path</a:t>
            </a:r>
          </a:p>
          <a:p>
            <a:r>
              <a:rPr lang="en-GB"/>
              <a:t>There </a:t>
            </a:r>
            <a:r>
              <a:rPr lang="en-GB" dirty="0"/>
              <a:t>are various tasks which have been declared and we use these when we want to perform an operation for example “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vTaskSuspend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)” and “</a:t>
            </a:r>
            <a:r>
              <a:rPr lang="en-GB" b="0" i="0" dirty="0" err="1">
                <a:effectLst/>
                <a:latin typeface="ui-monospace"/>
              </a:rPr>
              <a:t>vTaskResume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)”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the difference between suspend and delete task and what are their uses ?</a:t>
            </a:r>
          </a:p>
          <a:p>
            <a:r>
              <a:rPr lang="en-US" dirty="0">
                <a:cs typeface="Calibri"/>
              </a:rPr>
              <a:t>Tasks that are deleted are removed from “all </a:t>
            </a:r>
            <a:r>
              <a:rPr lang="en-GB" dirty="0"/>
              <a:t>ready, blocked, suspended and event lists”. No longer able to be used. Useful to delete a task and free memory.</a:t>
            </a:r>
          </a:p>
          <a:p>
            <a:r>
              <a:rPr lang="en-US" dirty="0">
                <a:cs typeface="Calibri"/>
              </a:rPr>
              <a:t>Suspended tasks are unable to execute unless explicitly told to meaning it can stop and resume to join the round robin schedule again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329</Words>
  <Application>Microsoft Office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ui-monospace</vt:lpstr>
      <vt:lpstr>Office Theme</vt:lpstr>
      <vt:lpstr>ERTS Final Assessment – Task 2 (Template)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Khush Shah</cp:lastModifiedBy>
  <cp:revision>189</cp:revision>
  <dcterms:created xsi:type="dcterms:W3CDTF">2013-02-14T16:53:45Z</dcterms:created>
  <dcterms:modified xsi:type="dcterms:W3CDTF">2022-12-05T12:37:57Z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