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1D2B"/>
    <a:srgbClr val="993E3C"/>
    <a:srgbClr val="9F4A48"/>
    <a:srgbClr val="898989"/>
    <a:srgbClr val="5B5647"/>
    <a:srgbClr val="BF2F37"/>
    <a:srgbClr val="AAA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8C954-0BF8-4DF2-AC50-2A3815752907}" v="1" dt="2022-12-05T11:58:22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85163" autoAdjust="0"/>
  </p:normalViewPr>
  <p:slideViewPr>
    <p:cSldViewPr>
      <p:cViewPr varScale="1">
        <p:scale>
          <a:sx n="77" d="100"/>
          <a:sy n="77" d="100"/>
        </p:scale>
        <p:origin x="90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355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AAB92E4-AE0E-4597-BFB8-C8B4DD9C18B0}" type="datetimeFigureOut">
              <a:rPr lang="en-GB"/>
              <a:pPr>
                <a:defRPr/>
              </a:pPr>
              <a:t>05/12/2022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1824A3-7152-4960-BF69-64A3C2461F1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82570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5C6A448-BE2F-4781-B00A-6CC78EDADA74}" type="datetimeFigureOut">
              <a:rPr lang="en-GB"/>
              <a:pPr>
                <a:defRPr/>
              </a:pPr>
              <a:t>05/12/2022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5A7925E-1572-43E0-9C43-F892C4797A1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5129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A7925E-1572-43E0-9C43-F892C4797A1A}" type="slidenum">
              <a:rPr lang="en-GB" altLang="en-US" smtClean="0"/>
              <a:pPr>
                <a:defRPr/>
              </a:pPr>
              <a:t>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11966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A7925E-1572-43E0-9C43-F892C4797A1A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4423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43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3FE86-2911-439B-A5AC-792EFE0EE0E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09FDE-9F2A-429B-AAFD-0AB058EA8223}" type="datetime4">
              <a:rPr lang="en-GB"/>
              <a:pPr>
                <a:defRPr/>
              </a:pPr>
              <a:t>05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48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75" y="764704"/>
            <a:ext cx="8651806" cy="576064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968552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21E46-382C-4EE9-B45B-87761AE2BCD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BAC35-51C5-4AC7-9255-2D72D8BB8FCD}" type="datetime4">
              <a:rPr lang="en-GB"/>
              <a:pPr>
                <a:defRPr/>
              </a:pPr>
              <a:t>05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0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B354-A0F7-45FE-A04A-0A4B4256AFD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C18A2-309E-4E56-AB53-B689DEE00286}" type="datetime4">
              <a:rPr lang="en-GB"/>
              <a:pPr>
                <a:defRPr/>
              </a:pPr>
              <a:t>05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60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9CF61-6AA0-49F5-AD67-4377519505D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A8844-33D4-42E8-90B8-B6C8F45C9B89}" type="datetime4">
              <a:rPr lang="en-GB"/>
              <a:pPr>
                <a:defRPr/>
              </a:pPr>
              <a:t>05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39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2CF2-0DB4-47C0-9F5A-241209E8FF6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448C4-10E2-4B06-BC79-9ADA48DA9432}" type="datetime4">
              <a:rPr lang="en-GB"/>
              <a:pPr>
                <a:defRPr/>
              </a:pPr>
              <a:t>05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31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114AE-CEE6-464F-A526-44811AD86549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5744F-A25B-48EC-AAD4-297BC106F936}" type="datetime4">
              <a:rPr lang="en-GB"/>
              <a:pPr>
                <a:defRPr/>
              </a:pPr>
              <a:t>05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09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1223" y="764704"/>
            <a:ext cx="8615361" cy="51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1223" y="1344124"/>
            <a:ext cx="8615361" cy="50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51223" y="764704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51223" y="6381328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21" y="6448251"/>
            <a:ext cx="72151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20F0D9-EC87-4081-AFA5-A11DF25F8E4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2"/>
          </p:nvPr>
        </p:nvSpPr>
        <p:spPr>
          <a:xfrm>
            <a:off x="7236295" y="260649"/>
            <a:ext cx="1630289" cy="216023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50EEC74-261A-4952-9B26-238CA56A605F}" type="datetime4">
              <a:rPr lang="en-GB"/>
              <a:pPr>
                <a:defRPr/>
              </a:pPr>
              <a:t>05 December 2022</a:t>
            </a:fld>
            <a:endParaRPr lang="en-GB" dirty="0"/>
          </a:p>
        </p:txBody>
      </p:sp>
      <p:pic>
        <p:nvPicPr>
          <p:cNvPr id="1034" name="Picture 11" descr="address.gi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470476"/>
            <a:ext cx="151246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logo-ltr.t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4" y="205444"/>
            <a:ext cx="1321432" cy="39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51223" y="2240757"/>
            <a:ext cx="8641556" cy="1102519"/>
          </a:xfrm>
        </p:spPr>
        <p:txBody>
          <a:bodyPr>
            <a:normAutofit/>
          </a:bodyPr>
          <a:lstStyle/>
          <a:p>
            <a:r>
              <a:rPr lang="en-GB" altLang="en-US" dirty="0"/>
              <a:t>ERTS Final Assessment – Task 2 (Template)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251223" y="3375422"/>
            <a:ext cx="8641556" cy="1314450"/>
          </a:xfrm>
        </p:spPr>
        <p:txBody>
          <a:bodyPr/>
          <a:lstStyle/>
          <a:p>
            <a:r>
              <a:rPr lang="en-GB" altLang="en-US" dirty="0"/>
              <a:t>Kalyan Sudra – eo20203</a:t>
            </a:r>
          </a:p>
          <a:p>
            <a:r>
              <a:rPr lang="en-GB" altLang="en-US" dirty="0"/>
              <a:t>Ronaldo Balram – nz20469</a:t>
            </a:r>
          </a:p>
          <a:p>
            <a:r>
              <a:rPr lang="en-GB" altLang="en-US" dirty="0"/>
              <a:t>Khush Shah – bi20475</a:t>
            </a:r>
          </a:p>
          <a:p>
            <a:r>
              <a:rPr lang="en-GB" i="0" dirty="0">
                <a:solidFill>
                  <a:srgbClr val="252424"/>
                </a:solidFill>
                <a:effectLst/>
              </a:rPr>
              <a:t>Qijia Tang – dm22509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6D7FD2-258E-45D2-8CA4-1ED9890F3EE7}" type="slidenum">
              <a:rPr lang="en-GB" altLang="en-US" smtClean="0">
                <a:solidFill>
                  <a:srgbClr val="898989"/>
                </a:solidFill>
              </a:rPr>
              <a:pPr/>
              <a:t>1</a:t>
            </a:fld>
            <a:endParaRPr lang="en-GB" altLang="en-US" dirty="0">
              <a:solidFill>
                <a:srgbClr val="898989"/>
              </a:solidFill>
            </a:endParaRPr>
          </a:p>
        </p:txBody>
      </p:sp>
      <p:sp>
        <p:nvSpPr>
          <p:cNvPr id="4102" name="Date Placeholder 5"/>
          <p:cNvSpPr>
            <a:spLocks noGrp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BA3012-14A8-4AFC-B3F3-502EEFFC14A7}" type="datetime4">
              <a:rPr lang="en-GB" altLang="en-US" smtClean="0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05 December 2022</a:t>
            </a:fld>
            <a:endParaRPr lang="en-GB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Practical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that the LED has been used effectively</a:t>
            </a:r>
          </a:p>
          <a:p>
            <a:r>
              <a:rPr lang="en-GB" dirty="0"/>
              <a:t>Show that the robot can move around effectively</a:t>
            </a:r>
          </a:p>
          <a:p>
            <a:r>
              <a:rPr lang="en-GB" dirty="0"/>
              <a:t>Show that the robot can play a tune</a:t>
            </a:r>
          </a:p>
          <a:p>
            <a:r>
              <a:rPr lang="en-GB" dirty="0"/>
              <a:t>Show that all of this works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2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05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59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Tasks/Scheduling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4896544" cy="4968552"/>
          </a:xfrm>
        </p:spPr>
        <p:txBody>
          <a:bodyPr/>
          <a:lstStyle/>
          <a:p>
            <a:r>
              <a:rPr lang="en-GB" dirty="0"/>
              <a:t>We created various tasks with “</a:t>
            </a:r>
            <a:r>
              <a:rPr lang="en-GB" dirty="0" err="1"/>
              <a:t>taskMasterThread</a:t>
            </a:r>
            <a:r>
              <a:rPr lang="en-GB" dirty="0"/>
              <a:t>” having the highest priority and utilised the round robin scheduling algorithm.</a:t>
            </a:r>
          </a:p>
          <a:p>
            <a:r>
              <a:rPr lang="en-GB" dirty="0"/>
              <a:t>With round robin at a high frequency all tasks seem to be running concurrently on a single processor.</a:t>
            </a:r>
          </a:p>
          <a:p>
            <a:r>
              <a:rPr lang="en-GB" dirty="0"/>
              <a:t>Tasks are easily able to be suspended and resumed re-joining the schedule.</a:t>
            </a:r>
          </a:p>
          <a:p>
            <a:r>
              <a:rPr lang="en-GB" dirty="0"/>
              <a:t>Deals with all processes without any priority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05 December 2022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784B41-2C0A-323C-8831-C3846DCC9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764704"/>
            <a:ext cx="3502496" cy="57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2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have you controlled access to any shared data/hardware?</a:t>
            </a:r>
          </a:p>
          <a:p>
            <a:endParaRPr lang="en-GB" dirty="0"/>
          </a:p>
          <a:p>
            <a:r>
              <a:rPr lang="en-GB" dirty="0"/>
              <a:t>We have controlled access to shared data using the various tasks and the paths you take. </a:t>
            </a:r>
          </a:p>
          <a:p>
            <a:endParaRPr lang="en-GB" dirty="0"/>
          </a:p>
          <a:p>
            <a:r>
              <a:rPr lang="en-GB" dirty="0"/>
              <a:t>- bumpSwitch_status is a global variable and is being shared in the various tasks so that they are aware of the status.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05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29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7D02-BC92-4154-A1E1-62D9168D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Suspend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B718-EE42-4A91-BCE3-54284C115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alibri"/>
              </a:rPr>
              <a:t>What is the difference between suspend and delete task and what are their uses ?</a:t>
            </a:r>
          </a:p>
          <a:p>
            <a:r>
              <a:rPr lang="en-US" dirty="0">
                <a:cs typeface="Calibri"/>
              </a:rPr>
              <a:t>Tasks that are deleted are removed from “all </a:t>
            </a:r>
            <a:r>
              <a:rPr lang="en-GB" dirty="0"/>
              <a:t>ready, blocked, suspended and event lists”. No longer able to be used. Useful to delete a task and free memory.</a:t>
            </a:r>
          </a:p>
          <a:p>
            <a:r>
              <a:rPr lang="en-US" dirty="0">
                <a:cs typeface="Calibri"/>
              </a:rPr>
              <a:t>Suspended tasks are unable to execute unless explicitly told to meaning it can stop and resume to join the round robin schedule again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7D3B5-4B28-4B6B-BEA6-8D02241F56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/>
              <a:pPr>
                <a:defRPr/>
              </a:pPr>
              <a:t>5</a:t>
            </a:fld>
            <a:endParaRPr lang="en-GB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65DB5-27F5-4B5A-9007-2199D5CEFA1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/>
              <a:pPr>
                <a:defRPr/>
              </a:pPr>
              <a:t>05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91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13C0587C9F874186C9B425FB10BA48" ma:contentTypeVersion="7" ma:contentTypeDescription="Create a new document." ma:contentTypeScope="" ma:versionID="7ced7e8c1650625d1498c6550966367c">
  <xsd:schema xmlns:xsd="http://www.w3.org/2001/XMLSchema" xmlns:xs="http://www.w3.org/2001/XMLSchema" xmlns:p="http://schemas.microsoft.com/office/2006/metadata/properties" xmlns:ns2="1d6f4c64-016f-4dd2-938b-ad97c78a9044" xmlns:ns3="b0a4f539-48d0-4a69-82f2-fb42d29f3443" targetNamespace="http://schemas.microsoft.com/office/2006/metadata/properties" ma:root="true" ma:fieldsID="849f0b7a0cc1aa889fb45724e52adeb6" ns2:_="" ns3:_="">
    <xsd:import namespace="1d6f4c64-016f-4dd2-938b-ad97c78a9044"/>
    <xsd:import namespace="b0a4f539-48d0-4a69-82f2-fb42d29f34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f4c64-016f-4dd2-938b-ad97c78a9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a4f539-48d0-4a69-82f2-fb42d29f344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B2934-E4CD-403C-9D05-A4710B6460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193CCD-6AD7-4753-9405-2074E943F6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C1008C-4156-4727-AEC7-4DDA4B0D06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6f4c64-016f-4dd2-938b-ad97c78a9044"/>
    <ds:schemaRef ds:uri="b0a4f539-48d0-4a69-82f2-fb42d29f34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8775</TotalTime>
  <Words>263</Words>
  <Application>Microsoft Office PowerPoint</Application>
  <PresentationFormat>On-screen Show (4:3)</PresentationFormat>
  <Paragraphs>38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ERTS Final Assessment – Task 2 (Template)</vt:lpstr>
      <vt:lpstr>Practical elements</vt:lpstr>
      <vt:lpstr>Tasks/Scheduling</vt:lpstr>
      <vt:lpstr>Resource control</vt:lpstr>
      <vt:lpstr>Suspend and Delete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rebtc</dc:creator>
  <cp:lastModifiedBy>Khush Shah</cp:lastModifiedBy>
  <cp:revision>189</cp:revision>
  <dcterms:created xsi:type="dcterms:W3CDTF">2013-02-14T16:53:45Z</dcterms:created>
  <dcterms:modified xsi:type="dcterms:W3CDTF">2022-12-05T12:19:57Z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0x0101000113C0587C9F874186C9B425FB10BA48</vt:lpwstr>
  </property>
</Properties>
</file>