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3" r:id="rId7"/>
    <p:sldId id="267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189AE-414D-4E99-A5E1-DE75A6780682}" v="4" dt="2022-11-25T10:48:52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85223" autoAdjust="0"/>
  </p:normalViewPr>
  <p:slideViewPr>
    <p:cSldViewPr>
      <p:cViewPr varScale="1">
        <p:scale>
          <a:sx n="81" d="100"/>
          <a:sy n="81" d="100"/>
        </p:scale>
        <p:origin x="211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Sudra" userId="08237957-145c-4749-b9c0-2451e062def8" providerId="ADAL" clId="{487189AE-414D-4E99-A5E1-DE75A6780682}"/>
    <pc:docChg chg="undo custSel addSld delSld modSld">
      <pc:chgData name="Kalyan Sudra" userId="08237957-145c-4749-b9c0-2451e062def8" providerId="ADAL" clId="{487189AE-414D-4E99-A5E1-DE75A6780682}" dt="2022-11-25T10:48:59.978" v="1228" actId="20577"/>
      <pc:docMkLst>
        <pc:docMk/>
      </pc:docMkLst>
      <pc:sldChg chg="del">
        <pc:chgData name="Kalyan Sudra" userId="08237957-145c-4749-b9c0-2451e062def8" providerId="ADAL" clId="{487189AE-414D-4E99-A5E1-DE75A6780682}" dt="2022-11-25T10:15:26.647" v="90" actId="2696"/>
        <pc:sldMkLst>
          <pc:docMk/>
          <pc:sldMk cId="1641447288" sldId="262"/>
        </pc:sldMkLst>
      </pc:sldChg>
      <pc:sldChg chg="modSp mod">
        <pc:chgData name="Kalyan Sudra" userId="08237957-145c-4749-b9c0-2451e062def8" providerId="ADAL" clId="{487189AE-414D-4E99-A5E1-DE75A6780682}" dt="2022-11-25T10:27:58.919" v="752" actId="14100"/>
        <pc:sldMkLst>
          <pc:docMk/>
          <pc:sldMk cId="1857466499" sldId="263"/>
        </pc:sldMkLst>
        <pc:spChg chg="mod">
          <ac:chgData name="Kalyan Sudra" userId="08237957-145c-4749-b9c0-2451e062def8" providerId="ADAL" clId="{487189AE-414D-4E99-A5E1-DE75A6780682}" dt="2022-11-25T10:24:27.089" v="343" actId="20577"/>
          <ac:spMkLst>
            <pc:docMk/>
            <pc:sldMk cId="1857466499" sldId="263"/>
            <ac:spMk id="2" creationId="{00000000-0000-0000-0000-000000000000}"/>
          </ac:spMkLst>
        </pc:spChg>
        <pc:spChg chg="mod">
          <ac:chgData name="Kalyan Sudra" userId="08237957-145c-4749-b9c0-2451e062def8" providerId="ADAL" clId="{487189AE-414D-4E99-A5E1-DE75A6780682}" dt="2022-11-25T10:27:54.696" v="751" actId="20577"/>
          <ac:spMkLst>
            <pc:docMk/>
            <pc:sldMk cId="1857466499" sldId="263"/>
            <ac:spMk id="3" creationId="{00000000-0000-0000-0000-000000000000}"/>
          </ac:spMkLst>
        </pc:spChg>
        <pc:picChg chg="mod">
          <ac:chgData name="Kalyan Sudra" userId="08237957-145c-4749-b9c0-2451e062def8" providerId="ADAL" clId="{487189AE-414D-4E99-A5E1-DE75A6780682}" dt="2022-11-25T10:27:58.919" v="752" actId="14100"/>
          <ac:picMkLst>
            <pc:docMk/>
            <pc:sldMk cId="1857466499" sldId="263"/>
            <ac:picMk id="7" creationId="{0AE8C6B5-1DEF-B062-8D0D-FFDD22FBD82C}"/>
          </ac:picMkLst>
        </pc:picChg>
      </pc:sldChg>
      <pc:sldChg chg="modSp mod">
        <pc:chgData name="Kalyan Sudra" userId="08237957-145c-4749-b9c0-2451e062def8" providerId="ADAL" clId="{487189AE-414D-4E99-A5E1-DE75A6780682}" dt="2022-11-25T10:32:19.614" v="974" actId="20577"/>
        <pc:sldMkLst>
          <pc:docMk/>
          <pc:sldMk cId="3699767734" sldId="264"/>
        </pc:sldMkLst>
        <pc:spChg chg="mod">
          <ac:chgData name="Kalyan Sudra" userId="08237957-145c-4749-b9c0-2451e062def8" providerId="ADAL" clId="{487189AE-414D-4E99-A5E1-DE75A6780682}" dt="2022-11-25T10:32:19.614" v="974" actId="20577"/>
          <ac:spMkLst>
            <pc:docMk/>
            <pc:sldMk cId="3699767734" sldId="264"/>
            <ac:spMk id="3" creationId="{00000000-0000-0000-0000-000000000000}"/>
          </ac:spMkLst>
        </pc:spChg>
      </pc:sldChg>
      <pc:sldChg chg="modSp mod">
        <pc:chgData name="Kalyan Sudra" userId="08237957-145c-4749-b9c0-2451e062def8" providerId="ADAL" clId="{487189AE-414D-4E99-A5E1-DE75A6780682}" dt="2022-11-25T10:42:03.345" v="1224" actId="1076"/>
        <pc:sldMkLst>
          <pc:docMk/>
          <pc:sldMk cId="4225268128" sldId="266"/>
        </pc:sldMkLst>
        <pc:spChg chg="mod">
          <ac:chgData name="Kalyan Sudra" userId="08237957-145c-4749-b9c0-2451e062def8" providerId="ADAL" clId="{487189AE-414D-4E99-A5E1-DE75A6780682}" dt="2022-11-25T10:42:03.345" v="1224" actId="1076"/>
          <ac:spMkLst>
            <pc:docMk/>
            <pc:sldMk cId="4225268128" sldId="266"/>
            <ac:spMk id="3" creationId="{00000000-0000-0000-0000-000000000000}"/>
          </ac:spMkLst>
        </pc:spChg>
      </pc:sldChg>
      <pc:sldChg chg="modSp mod">
        <pc:chgData name="Kalyan Sudra" userId="08237957-145c-4749-b9c0-2451e062def8" providerId="ADAL" clId="{487189AE-414D-4E99-A5E1-DE75A6780682}" dt="2022-11-25T10:30:40.261" v="909" actId="1076"/>
        <pc:sldMkLst>
          <pc:docMk/>
          <pc:sldMk cId="1080449721" sldId="267"/>
        </pc:sldMkLst>
        <pc:spChg chg="mod">
          <ac:chgData name="Kalyan Sudra" userId="08237957-145c-4749-b9c0-2451e062def8" providerId="ADAL" clId="{487189AE-414D-4E99-A5E1-DE75A6780682}" dt="2022-11-25T10:30:31.944" v="907" actId="20577"/>
          <ac:spMkLst>
            <pc:docMk/>
            <pc:sldMk cId="1080449721" sldId="267"/>
            <ac:spMk id="3" creationId="{7C340CAF-8ED7-9D09-C89A-3E8CA3605A45}"/>
          </ac:spMkLst>
        </pc:spChg>
        <pc:picChg chg="mod">
          <ac:chgData name="Kalyan Sudra" userId="08237957-145c-4749-b9c0-2451e062def8" providerId="ADAL" clId="{487189AE-414D-4E99-A5E1-DE75A6780682}" dt="2022-11-25T10:30:40.261" v="909" actId="1076"/>
          <ac:picMkLst>
            <pc:docMk/>
            <pc:sldMk cId="1080449721" sldId="267"/>
            <ac:picMk id="7" creationId="{C0989EF2-0A71-D92C-431D-7D81387D1872}"/>
          </ac:picMkLst>
        </pc:picChg>
      </pc:sldChg>
      <pc:sldChg chg="modSp new mod">
        <pc:chgData name="Kalyan Sudra" userId="08237957-145c-4749-b9c0-2451e062def8" providerId="ADAL" clId="{487189AE-414D-4E99-A5E1-DE75A6780682}" dt="2022-11-25T10:48:59.978" v="1228" actId="20577"/>
        <pc:sldMkLst>
          <pc:docMk/>
          <pc:sldMk cId="2212276498" sldId="268"/>
        </pc:sldMkLst>
        <pc:spChg chg="mod">
          <ac:chgData name="Kalyan Sudra" userId="08237957-145c-4749-b9c0-2451e062def8" providerId="ADAL" clId="{487189AE-414D-4E99-A5E1-DE75A6780682}" dt="2022-11-25T10:11:11.609" v="9" actId="20577"/>
          <ac:spMkLst>
            <pc:docMk/>
            <pc:sldMk cId="2212276498" sldId="268"/>
            <ac:spMk id="2" creationId="{D53FECB3-46DE-0551-DC7C-550801126FA1}"/>
          </ac:spMkLst>
        </pc:spChg>
        <pc:spChg chg="mod">
          <ac:chgData name="Kalyan Sudra" userId="08237957-145c-4749-b9c0-2451e062def8" providerId="ADAL" clId="{487189AE-414D-4E99-A5E1-DE75A6780682}" dt="2022-11-25T10:48:59.978" v="1228" actId="20577"/>
          <ac:spMkLst>
            <pc:docMk/>
            <pc:sldMk cId="2212276498" sldId="268"/>
            <ac:spMk id="3" creationId="{0F60A611-A33D-AA33-B7A4-CD21CAED24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25/11/2022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25/11/2022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1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 - eo20203, </a:t>
            </a:r>
          </a:p>
          <a:p>
            <a:r>
              <a:rPr lang="en-GB" altLang="en-US" dirty="0" err="1"/>
              <a:t>Khush</a:t>
            </a:r>
            <a:r>
              <a:rPr lang="en-GB" altLang="en-US" dirty="0"/>
              <a:t> Shah - </a:t>
            </a:r>
            <a:r>
              <a:rPr lang="en-US" altLang="en-US" dirty="0"/>
              <a:t>bi20475</a:t>
            </a:r>
            <a:r>
              <a:rPr lang="en-GB" altLang="en-US" dirty="0"/>
              <a:t>, </a:t>
            </a:r>
          </a:p>
          <a:p>
            <a:r>
              <a:rPr lang="en-GB" altLang="en-US" dirty="0"/>
              <a:t>Ronaldo Balram - nz20469, </a:t>
            </a:r>
          </a:p>
          <a:p>
            <a:r>
              <a:rPr lang="en-GB" altLang="en-US" dirty="0"/>
              <a:t>Qijia Tang – dm22509</a:t>
            </a:r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 November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robot can move around effectively in both modes of operations</a:t>
            </a:r>
          </a:p>
          <a:p>
            <a:r>
              <a:rPr lang="en-GB" dirty="0"/>
              <a:t>Show that you have made use of the LED &amp; Switches</a:t>
            </a:r>
          </a:p>
          <a:p>
            <a:r>
              <a:rPr lang="en-GB" dirty="0"/>
              <a:t>Is there nay difference in operation when you robot works in polling mode and interrupt mode?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8" y="1479699"/>
            <a:ext cx="8640960" cy="4968552"/>
          </a:xfrm>
        </p:spPr>
        <p:txBody>
          <a:bodyPr/>
          <a:lstStyle/>
          <a:p>
            <a:r>
              <a:rPr lang="en-GB" dirty="0"/>
              <a:t>How do you implement operation of robot with  polling? Why?</a:t>
            </a:r>
          </a:p>
          <a:p>
            <a:r>
              <a:rPr lang="en-GB" dirty="0"/>
              <a:t>Interrupts are inefficient when the device interrupts the CPU frequently, so in such cases it is better to use polling.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8C6B5-1DEF-B062-8D0D-FFDD22FB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95912"/>
            <a:ext cx="5341236" cy="3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C70E-3586-05E4-2447-DFAD34C0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0CAF-8ED7-9D09-C89A-3E8CA360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implement operation of robot with  interrupts? Why?</a:t>
            </a:r>
          </a:p>
          <a:p>
            <a:r>
              <a:rPr lang="en-GB" dirty="0"/>
              <a:t>The device informs the CPU that it needs attention whereas in polling,  the CPU constantly checks the device, wasting CPU cycles, so generally, interrupts are more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7291-3C93-B397-8402-13BC13365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45F7-69C4-5800-E592-183A2D3D75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89EF2-0A71-D92C-431D-7D81387D1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5" r="9068" b="3804"/>
          <a:stretch/>
        </p:blipFill>
        <p:spPr>
          <a:xfrm>
            <a:off x="454180" y="3140968"/>
            <a:ext cx="320229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have delays been used? Why?</a:t>
            </a:r>
          </a:p>
          <a:p>
            <a:pPr marL="0" indent="0">
              <a:buNone/>
            </a:pPr>
            <a:r>
              <a:rPr lang="en-GB" dirty="0"/>
              <a:t>The delays are controlled by the duty cycle, determining the speed of the motors.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7222B1-69A8-8907-9870-E9AB0558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" r="-116" b="1000"/>
          <a:stretch/>
        </p:blipFill>
        <p:spPr>
          <a:xfrm>
            <a:off x="1665057" y="2787060"/>
            <a:ext cx="5571238" cy="24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5" y="1196752"/>
            <a:ext cx="8640960" cy="4968552"/>
          </a:xfrm>
        </p:spPr>
        <p:txBody>
          <a:bodyPr/>
          <a:lstStyle/>
          <a:p>
            <a:r>
              <a:rPr lang="en-GB" dirty="0"/>
              <a:t>How have you measured the CPU utilization?</a:t>
            </a:r>
          </a:p>
          <a:p>
            <a:r>
              <a:rPr lang="en-GB" dirty="0"/>
              <a:t>CPU Utilization = (C/(48,000,000*T)) *100% </a:t>
            </a:r>
          </a:p>
          <a:p>
            <a:r>
              <a:rPr lang="en-GB" dirty="0"/>
              <a:t>Period of the Interruption(T) , number of the Bump Switch (No.)</a:t>
            </a:r>
          </a:p>
          <a:p>
            <a:pPr marL="0" indent="0">
              <a:buNone/>
            </a:pPr>
            <a:r>
              <a:rPr lang="en-GB" dirty="0"/>
              <a:t>    Interruption Computation time in cycles (C)</a:t>
            </a:r>
          </a:p>
          <a:p>
            <a:r>
              <a:rPr lang="en-GB" dirty="0"/>
              <a:t>Assume T = 5</a:t>
            </a:r>
          </a:p>
          <a:p>
            <a:pPr marL="0" indent="0">
              <a:buNone/>
            </a:pPr>
            <a:r>
              <a:rPr lang="en-GB" dirty="0"/>
              <a:t>No.         C               Utilization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147667075      61.53%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164883882      68.70%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182100689      75.88%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182100696      75.88%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164883893      68.70%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147667096      61.53%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6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ECB3-46DE-0551-DC7C-55080112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A611-A33D-AA33-B7A4-CD21CAED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motors on or off (a): 16</a:t>
            </a:r>
          </a:p>
          <a:p>
            <a:r>
              <a:rPr lang="en-GB" dirty="0"/>
              <a:t>Wait for duty cycle (b): 62028</a:t>
            </a:r>
          </a:p>
          <a:p>
            <a:r>
              <a:rPr lang="en-GB" dirty="0"/>
              <a:t>Wait for 1ms (c): 48074</a:t>
            </a:r>
          </a:p>
          <a:p>
            <a:r>
              <a:rPr lang="en-GB" dirty="0"/>
              <a:t>CPU utilisation: (a*2)/(b*2+c</a:t>
            </a:r>
            <a:r>
              <a:rPr lang="en-GB"/>
              <a:t>) *100% </a:t>
            </a:r>
            <a:r>
              <a:rPr lang="en-GB" dirty="0"/>
              <a:t>= 0.02%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D2A79-CAF9-479B-04ED-25F5389EA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73B1-3B58-E67F-856D-ABD168BA28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27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314</Words>
  <Application>Microsoft Office PowerPoint</Application>
  <PresentationFormat>全屏显示(4:3)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ERTS Final Assessment – Task 1</vt:lpstr>
      <vt:lpstr>Practical elements</vt:lpstr>
      <vt:lpstr>Polling</vt:lpstr>
      <vt:lpstr>Interrupts</vt:lpstr>
      <vt:lpstr>Delays</vt:lpstr>
      <vt:lpstr>CPU Usage</vt:lpstr>
      <vt:lpstr>CPU Usage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汤 祁嘉</cp:lastModifiedBy>
  <cp:revision>179</cp:revision>
  <dcterms:created xsi:type="dcterms:W3CDTF">2013-02-14T16:53:45Z</dcterms:created>
  <dcterms:modified xsi:type="dcterms:W3CDTF">2022-11-25T11:38:46Z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