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2" r:id="rId6"/>
    <p:sldId id="259" r:id="rId7"/>
    <p:sldId id="263" r:id="rId8"/>
    <p:sldId id="267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0955E-AE63-4911-8C15-7FB63783C088}" v="3" dt="2022-11-21T13:09:25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85223" autoAdjust="0"/>
  </p:normalViewPr>
  <p:slideViewPr>
    <p:cSldViewPr>
      <p:cViewPr varScale="1">
        <p:scale>
          <a:sx n="83" d="100"/>
          <a:sy n="83" d="100"/>
        </p:scale>
        <p:origin x="9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21/11/2022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21/11/2022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21 November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1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Sudra, Khush Shah, Ronaldo Balram, Qijia Tang</a:t>
            </a:r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 November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Guidance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900" dirty="0"/>
              <a:t>This presentation is assessed and will form your mark for the first task</a:t>
            </a:r>
          </a:p>
          <a:p>
            <a:r>
              <a:rPr lang="en-GB" sz="1900" dirty="0"/>
              <a:t>Keep explanations concise, use screenshots or bullet points to present information</a:t>
            </a:r>
          </a:p>
          <a:p>
            <a:r>
              <a:rPr lang="en-GB" sz="1900" dirty="0"/>
              <a:t>You will have 5 minutes to present this, this is a strict limit and you will be timed</a:t>
            </a:r>
          </a:p>
          <a:p>
            <a:r>
              <a:rPr lang="en-GB" sz="1900" dirty="0"/>
              <a:t>Use the time as you feel appropriate</a:t>
            </a:r>
          </a:p>
          <a:p>
            <a:r>
              <a:rPr lang="en-GB" sz="1900" dirty="0"/>
              <a:t>Use your code and robot to help you present what you have done</a:t>
            </a:r>
          </a:p>
          <a:p>
            <a:r>
              <a:rPr lang="en-GB" sz="1900" dirty="0"/>
              <a:t>You will also be asked questions after your presentation</a:t>
            </a:r>
          </a:p>
          <a:p>
            <a:r>
              <a:rPr lang="en-GB" sz="1900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4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robot can move around effectively in both modes of operations</a:t>
            </a:r>
          </a:p>
          <a:p>
            <a:r>
              <a:rPr lang="en-GB" dirty="0"/>
              <a:t>Show that you have made use of the LED &amp; Switches</a:t>
            </a:r>
          </a:p>
          <a:p>
            <a:r>
              <a:rPr lang="en-GB" dirty="0"/>
              <a:t>Is there nay difference in operation when you robot works in polling mode and interrupt mode?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8" y="1479699"/>
            <a:ext cx="8640960" cy="4968552"/>
          </a:xfrm>
        </p:spPr>
        <p:txBody>
          <a:bodyPr/>
          <a:lstStyle/>
          <a:p>
            <a:r>
              <a:rPr lang="en-GB" dirty="0"/>
              <a:t>How do you implement operation of robot with  polling? Why?</a:t>
            </a:r>
          </a:p>
          <a:p>
            <a:r>
              <a:rPr lang="en-GB" dirty="0"/>
              <a:t>Because it is simpler to implement it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21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8C6B5-1DEF-B062-8D0D-FFDD22FB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5701276" cy="36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C70E-3586-05E4-2447-DFAD34C0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0CAF-8ED7-9D09-C89A-3E8CA360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implement operation of robot with  interrupts? Why?</a:t>
            </a:r>
          </a:p>
          <a:p>
            <a:r>
              <a:rPr lang="en-GB" dirty="0"/>
              <a:t>It saves process cycles compared to polling so it’s more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7291-3C93-B397-8402-13BC13365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45F7-69C4-5800-E592-183A2D3D75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21 November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89EF2-0A71-D92C-431D-7D81387D1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5" r="9068" b="3804"/>
          <a:stretch/>
        </p:blipFill>
        <p:spPr>
          <a:xfrm>
            <a:off x="1331640" y="2780928"/>
            <a:ext cx="3528392" cy="34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4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have delays been used? Why?</a:t>
            </a:r>
          </a:p>
          <a:p>
            <a:pPr marL="0" indent="0">
              <a:buNone/>
            </a:pPr>
            <a:r>
              <a:rPr lang="en-GB" dirty="0"/>
              <a:t>We are waiting for the duty cycle hence the need for delays.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21 November 2022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7222B1-69A8-8907-9870-E9AB0558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" r="-116" b="1000"/>
          <a:stretch/>
        </p:blipFill>
        <p:spPr>
          <a:xfrm>
            <a:off x="1665057" y="2787060"/>
            <a:ext cx="5571238" cy="24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CPU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measured the CPU utilization?</a:t>
            </a:r>
          </a:p>
          <a:p>
            <a:pPr marL="0" indent="0">
              <a:buNone/>
            </a:pPr>
            <a:r>
              <a:rPr lang="en-GB" dirty="0"/>
              <a:t>Interruption Computation time in cycles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147667075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164883882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182100689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182100696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164883893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147667096</a:t>
            </a:r>
          </a:p>
          <a:p>
            <a:pPr marL="0" indent="0">
              <a:buNone/>
            </a:pPr>
            <a:r>
              <a:rPr lang="en-GB" dirty="0"/>
              <a:t>Period of the Interruption(T) </a:t>
            </a:r>
          </a:p>
          <a:p>
            <a:pPr marL="0" indent="0">
              <a:buNone/>
            </a:pPr>
            <a:r>
              <a:rPr lang="en-GB" dirty="0"/>
              <a:t>CPU Utilization = (C/(48,000,000*T)) *100%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21 November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6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263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ERTS Final Assessment – Task 1</vt:lpstr>
      <vt:lpstr>Guidance for this presentation</vt:lpstr>
      <vt:lpstr>Practical elements</vt:lpstr>
      <vt:lpstr>Interrupts</vt:lpstr>
      <vt:lpstr>Interrupts</vt:lpstr>
      <vt:lpstr>Delays</vt:lpstr>
      <vt:lpstr>CPU Usage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Kalyan Sudra</cp:lastModifiedBy>
  <cp:revision>178</cp:revision>
  <dcterms:created xsi:type="dcterms:W3CDTF">2013-02-14T16:53:45Z</dcterms:created>
  <dcterms:modified xsi:type="dcterms:W3CDTF">2022-11-21T13:10:06Z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