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7" r:id="rId5"/>
    <p:sldId id="259" r:id="rId6"/>
    <p:sldId id="263" r:id="rId7"/>
    <p:sldId id="267" r:id="rId8"/>
    <p:sldId id="264" r:id="rId9"/>
    <p:sldId id="266" r:id="rId10"/>
    <p:sldId id="268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1D2B"/>
    <a:srgbClr val="993E3C"/>
    <a:srgbClr val="9F4A48"/>
    <a:srgbClr val="898989"/>
    <a:srgbClr val="5B5647"/>
    <a:srgbClr val="BF2F37"/>
    <a:srgbClr val="AAA4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7189AE-414D-4E99-A5E1-DE75A6780682}" v="4" dt="2022-11-25T10:48:52.6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35" autoAdjust="0"/>
    <p:restoredTop sz="85223" autoAdjust="0"/>
  </p:normalViewPr>
  <p:slideViewPr>
    <p:cSldViewPr>
      <p:cViewPr varScale="1">
        <p:scale>
          <a:sx n="97" d="100"/>
          <a:sy n="97" d="100"/>
        </p:scale>
        <p:origin x="220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3552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lyan Sudra" userId="08237957-145c-4749-b9c0-2451e062def8" providerId="ADAL" clId="{487189AE-414D-4E99-A5E1-DE75A6780682}"/>
    <pc:docChg chg="undo custSel addSld delSld modSld">
      <pc:chgData name="Kalyan Sudra" userId="08237957-145c-4749-b9c0-2451e062def8" providerId="ADAL" clId="{487189AE-414D-4E99-A5E1-DE75A6780682}" dt="2022-11-25T10:48:59.978" v="1228" actId="20577"/>
      <pc:docMkLst>
        <pc:docMk/>
      </pc:docMkLst>
      <pc:sldChg chg="del">
        <pc:chgData name="Kalyan Sudra" userId="08237957-145c-4749-b9c0-2451e062def8" providerId="ADAL" clId="{487189AE-414D-4E99-A5E1-DE75A6780682}" dt="2022-11-25T10:15:26.647" v="90" actId="2696"/>
        <pc:sldMkLst>
          <pc:docMk/>
          <pc:sldMk cId="1641447288" sldId="262"/>
        </pc:sldMkLst>
      </pc:sldChg>
      <pc:sldChg chg="modSp mod">
        <pc:chgData name="Kalyan Sudra" userId="08237957-145c-4749-b9c0-2451e062def8" providerId="ADAL" clId="{487189AE-414D-4E99-A5E1-DE75A6780682}" dt="2022-11-25T10:27:58.919" v="752" actId="14100"/>
        <pc:sldMkLst>
          <pc:docMk/>
          <pc:sldMk cId="1857466499" sldId="263"/>
        </pc:sldMkLst>
        <pc:spChg chg="mod">
          <ac:chgData name="Kalyan Sudra" userId="08237957-145c-4749-b9c0-2451e062def8" providerId="ADAL" clId="{487189AE-414D-4E99-A5E1-DE75A6780682}" dt="2022-11-25T10:24:27.089" v="343" actId="20577"/>
          <ac:spMkLst>
            <pc:docMk/>
            <pc:sldMk cId="1857466499" sldId="263"/>
            <ac:spMk id="2" creationId="{00000000-0000-0000-0000-000000000000}"/>
          </ac:spMkLst>
        </pc:spChg>
        <pc:spChg chg="mod">
          <ac:chgData name="Kalyan Sudra" userId="08237957-145c-4749-b9c0-2451e062def8" providerId="ADAL" clId="{487189AE-414D-4E99-A5E1-DE75A6780682}" dt="2022-11-25T10:27:54.696" v="751" actId="20577"/>
          <ac:spMkLst>
            <pc:docMk/>
            <pc:sldMk cId="1857466499" sldId="263"/>
            <ac:spMk id="3" creationId="{00000000-0000-0000-0000-000000000000}"/>
          </ac:spMkLst>
        </pc:spChg>
        <pc:picChg chg="mod">
          <ac:chgData name="Kalyan Sudra" userId="08237957-145c-4749-b9c0-2451e062def8" providerId="ADAL" clId="{487189AE-414D-4E99-A5E1-DE75A6780682}" dt="2022-11-25T10:27:58.919" v="752" actId="14100"/>
          <ac:picMkLst>
            <pc:docMk/>
            <pc:sldMk cId="1857466499" sldId="263"/>
            <ac:picMk id="7" creationId="{0AE8C6B5-1DEF-B062-8D0D-FFDD22FBD82C}"/>
          </ac:picMkLst>
        </pc:picChg>
      </pc:sldChg>
      <pc:sldChg chg="modSp mod">
        <pc:chgData name="Kalyan Sudra" userId="08237957-145c-4749-b9c0-2451e062def8" providerId="ADAL" clId="{487189AE-414D-4E99-A5E1-DE75A6780682}" dt="2022-11-25T10:32:19.614" v="974" actId="20577"/>
        <pc:sldMkLst>
          <pc:docMk/>
          <pc:sldMk cId="3699767734" sldId="264"/>
        </pc:sldMkLst>
        <pc:spChg chg="mod">
          <ac:chgData name="Kalyan Sudra" userId="08237957-145c-4749-b9c0-2451e062def8" providerId="ADAL" clId="{487189AE-414D-4E99-A5E1-DE75A6780682}" dt="2022-11-25T10:32:19.614" v="974" actId="20577"/>
          <ac:spMkLst>
            <pc:docMk/>
            <pc:sldMk cId="3699767734" sldId="264"/>
            <ac:spMk id="3" creationId="{00000000-0000-0000-0000-000000000000}"/>
          </ac:spMkLst>
        </pc:spChg>
      </pc:sldChg>
      <pc:sldChg chg="modSp mod">
        <pc:chgData name="Kalyan Sudra" userId="08237957-145c-4749-b9c0-2451e062def8" providerId="ADAL" clId="{487189AE-414D-4E99-A5E1-DE75A6780682}" dt="2022-11-25T10:42:03.345" v="1224" actId="1076"/>
        <pc:sldMkLst>
          <pc:docMk/>
          <pc:sldMk cId="4225268128" sldId="266"/>
        </pc:sldMkLst>
        <pc:spChg chg="mod">
          <ac:chgData name="Kalyan Sudra" userId="08237957-145c-4749-b9c0-2451e062def8" providerId="ADAL" clId="{487189AE-414D-4E99-A5E1-DE75A6780682}" dt="2022-11-25T10:42:03.345" v="1224" actId="1076"/>
          <ac:spMkLst>
            <pc:docMk/>
            <pc:sldMk cId="4225268128" sldId="266"/>
            <ac:spMk id="3" creationId="{00000000-0000-0000-0000-000000000000}"/>
          </ac:spMkLst>
        </pc:spChg>
      </pc:sldChg>
      <pc:sldChg chg="modSp mod">
        <pc:chgData name="Kalyan Sudra" userId="08237957-145c-4749-b9c0-2451e062def8" providerId="ADAL" clId="{487189AE-414D-4E99-A5E1-DE75A6780682}" dt="2022-11-25T10:30:40.261" v="909" actId="1076"/>
        <pc:sldMkLst>
          <pc:docMk/>
          <pc:sldMk cId="1080449721" sldId="267"/>
        </pc:sldMkLst>
        <pc:spChg chg="mod">
          <ac:chgData name="Kalyan Sudra" userId="08237957-145c-4749-b9c0-2451e062def8" providerId="ADAL" clId="{487189AE-414D-4E99-A5E1-DE75A6780682}" dt="2022-11-25T10:30:31.944" v="907" actId="20577"/>
          <ac:spMkLst>
            <pc:docMk/>
            <pc:sldMk cId="1080449721" sldId="267"/>
            <ac:spMk id="3" creationId="{7C340CAF-8ED7-9D09-C89A-3E8CA3605A45}"/>
          </ac:spMkLst>
        </pc:spChg>
        <pc:picChg chg="mod">
          <ac:chgData name="Kalyan Sudra" userId="08237957-145c-4749-b9c0-2451e062def8" providerId="ADAL" clId="{487189AE-414D-4E99-A5E1-DE75A6780682}" dt="2022-11-25T10:30:40.261" v="909" actId="1076"/>
          <ac:picMkLst>
            <pc:docMk/>
            <pc:sldMk cId="1080449721" sldId="267"/>
            <ac:picMk id="7" creationId="{C0989EF2-0A71-D92C-431D-7D81387D1872}"/>
          </ac:picMkLst>
        </pc:picChg>
      </pc:sldChg>
      <pc:sldChg chg="modSp new mod">
        <pc:chgData name="Kalyan Sudra" userId="08237957-145c-4749-b9c0-2451e062def8" providerId="ADAL" clId="{487189AE-414D-4E99-A5E1-DE75A6780682}" dt="2022-11-25T10:48:59.978" v="1228" actId="20577"/>
        <pc:sldMkLst>
          <pc:docMk/>
          <pc:sldMk cId="2212276498" sldId="268"/>
        </pc:sldMkLst>
        <pc:spChg chg="mod">
          <ac:chgData name="Kalyan Sudra" userId="08237957-145c-4749-b9c0-2451e062def8" providerId="ADAL" clId="{487189AE-414D-4E99-A5E1-DE75A6780682}" dt="2022-11-25T10:11:11.609" v="9" actId="20577"/>
          <ac:spMkLst>
            <pc:docMk/>
            <pc:sldMk cId="2212276498" sldId="268"/>
            <ac:spMk id="2" creationId="{D53FECB3-46DE-0551-DC7C-550801126FA1}"/>
          </ac:spMkLst>
        </pc:spChg>
        <pc:spChg chg="mod">
          <ac:chgData name="Kalyan Sudra" userId="08237957-145c-4749-b9c0-2451e062def8" providerId="ADAL" clId="{487189AE-414D-4E99-A5E1-DE75A6780682}" dt="2022-11-25T10:48:59.978" v="1228" actId="20577"/>
          <ac:spMkLst>
            <pc:docMk/>
            <pc:sldMk cId="2212276498" sldId="268"/>
            <ac:spMk id="3" creationId="{0F60A611-A33D-AA33-B7A4-CD21CAED248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AAB92E4-AE0E-4597-BFB8-C8B4DD9C18B0}" type="datetimeFigureOut">
              <a:rPr lang="en-GB"/>
              <a:pPr>
                <a:defRPr/>
              </a:pPr>
              <a:t>25/11/2022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A1824A3-7152-4960-BF69-64A3C2461F1F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982570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5C6A448-BE2F-4781-B00A-6CC78EDADA74}" type="datetimeFigureOut">
              <a:rPr lang="en-GB"/>
              <a:pPr>
                <a:defRPr/>
              </a:pPr>
              <a:t>25/11/2022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5A7925E-1572-43E0-9C43-F892C4797A1A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251296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A7925E-1572-43E0-9C43-F892C4797A1A}" type="slidenum">
              <a:rPr lang="en-GB" altLang="en-US" smtClean="0"/>
              <a:pPr>
                <a:defRPr/>
              </a:pPr>
              <a:t>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911966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844843"/>
            <a:ext cx="8640960" cy="1470025"/>
          </a:xfrm>
        </p:spPr>
        <p:txBody>
          <a:bodyPr anchor="b">
            <a:normAutofit/>
          </a:bodyPr>
          <a:lstStyle>
            <a:lvl1pPr algn="l">
              <a:defRPr sz="27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356992"/>
            <a:ext cx="864096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73FE86-2911-439B-A5AC-792EFE0EE0EB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909FDE-9F2A-429B-AAFD-0AB058EA8223}" type="datetime4">
              <a:rPr lang="en-GB"/>
              <a:pPr>
                <a:defRPr/>
              </a:pPr>
              <a:t>25 November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9487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675" y="764704"/>
            <a:ext cx="8651806" cy="576064"/>
          </a:xfrm>
        </p:spPr>
        <p:txBody>
          <a:bodyPr anchor="b">
            <a:normAutofit/>
          </a:bodyPr>
          <a:lstStyle>
            <a:lvl1pPr algn="l">
              <a:defRPr sz="24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4968552"/>
          </a:xfrm>
        </p:spPr>
        <p:txBody>
          <a:bodyPr/>
          <a:lstStyle>
            <a:lvl5pPr>
              <a:buFont typeface="Arial" pitchFamily="34" charset="0"/>
              <a:buChar char="­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421E46-382C-4EE9-B45B-87761AE2BCD5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BAC35-51C5-4AC7-9255-2D72D8BB8FCD}" type="datetime4">
              <a:rPr lang="en-GB"/>
              <a:pPr>
                <a:defRPr/>
              </a:pPr>
              <a:t>25 November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006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544616"/>
          </a:xfrm>
        </p:spPr>
        <p:txBody>
          <a:bodyPr/>
          <a:lstStyle>
            <a:lvl5pPr>
              <a:buFont typeface="Arial" pitchFamily="34" charset="0"/>
              <a:buChar char="­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FB354-A0F7-45FE-A04A-0A4B4256AFDE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C18A2-309E-4E56-AB53-B689DEE00286}" type="datetime4">
              <a:rPr lang="en-GB"/>
              <a:pPr>
                <a:defRPr/>
              </a:pPr>
              <a:t>25 November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960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8720"/>
            <a:ext cx="4038600" cy="547260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8720"/>
            <a:ext cx="4038600" cy="547260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9CF61-6AA0-49F5-AD67-4377519505D1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A8844-33D4-42E8-90B8-B6C8F45C9B89}" type="datetime4">
              <a:rPr lang="en-GB"/>
              <a:pPr>
                <a:defRPr/>
              </a:pPr>
              <a:t>25 November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1390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68760"/>
            <a:ext cx="5486400" cy="4176464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45225"/>
            <a:ext cx="5486400" cy="654968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2F2CF2-0DB4-47C0-9F5A-241209E8FF64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448C4-10E2-4B06-BC79-9ADA48DA9432}" type="datetime4">
              <a:rPr lang="en-GB"/>
              <a:pPr>
                <a:defRPr/>
              </a:pPr>
              <a:t>25 November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7315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114AE-CEE6-464F-A526-44811AD86549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5744F-A25B-48EC-AAD4-297BC106F936}" type="datetime4">
              <a:rPr lang="en-GB"/>
              <a:pPr>
                <a:defRPr/>
              </a:pPr>
              <a:t>25 November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009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51223" y="764704"/>
            <a:ext cx="8615361" cy="51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1223" y="1344124"/>
            <a:ext cx="8615361" cy="5037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51223" y="764704"/>
            <a:ext cx="864155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251223" y="6381328"/>
            <a:ext cx="864155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21" y="6448251"/>
            <a:ext cx="721519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B20F0D9-EC87-4081-AFA5-A11DF25F8E4A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20" name="Date Placeholder 6"/>
          <p:cNvSpPr>
            <a:spLocks noGrp="1"/>
          </p:cNvSpPr>
          <p:nvPr>
            <p:ph type="dt" sz="half" idx="2"/>
          </p:nvPr>
        </p:nvSpPr>
        <p:spPr>
          <a:xfrm>
            <a:off x="7236295" y="260649"/>
            <a:ext cx="1630289" cy="216023"/>
          </a:xfrm>
          <a:prstGeom prst="rect">
            <a:avLst/>
          </a:prstGeom>
        </p:spPr>
        <p:txBody>
          <a:bodyPr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50EEC74-261A-4952-9B26-238CA56A605F}" type="datetime4">
              <a:rPr lang="en-GB"/>
              <a:pPr>
                <a:defRPr/>
              </a:pPr>
              <a:t>25 November 2022</a:t>
            </a:fld>
            <a:endParaRPr lang="en-GB" dirty="0"/>
          </a:p>
        </p:txBody>
      </p:sp>
      <p:pic>
        <p:nvPicPr>
          <p:cNvPr id="1034" name="Picture 11" descr="address.gif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6470476"/>
            <a:ext cx="151246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 descr="logo-ltr.tif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24" y="205444"/>
            <a:ext cx="1321432" cy="39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rgbClr val="9A1D2B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rgbClr val="BF2F37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251223" y="2240757"/>
            <a:ext cx="8641556" cy="1102519"/>
          </a:xfrm>
        </p:spPr>
        <p:txBody>
          <a:bodyPr>
            <a:normAutofit/>
          </a:bodyPr>
          <a:lstStyle/>
          <a:p>
            <a:r>
              <a:rPr lang="en-GB" altLang="en-US" dirty="0"/>
              <a:t>ERTS Final Assessment – Task 1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251223" y="3375422"/>
            <a:ext cx="8641556" cy="1314450"/>
          </a:xfrm>
        </p:spPr>
        <p:txBody>
          <a:bodyPr/>
          <a:lstStyle/>
          <a:p>
            <a:r>
              <a:rPr lang="en-GB" altLang="en-US" dirty="0"/>
              <a:t>Kalyan Sudra, Khush Shah, Ronaldo Balram, Qijia Tang</a:t>
            </a:r>
          </a:p>
          <a:p>
            <a:endParaRPr lang="en-GB" altLang="en-US" dirty="0"/>
          </a:p>
        </p:txBody>
      </p:sp>
      <p:sp>
        <p:nvSpPr>
          <p:cNvPr id="4101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16D7FD2-258E-45D2-8CA4-1ED9890F3EE7}" type="slidenum">
              <a:rPr lang="en-GB" altLang="en-US" smtClean="0">
                <a:solidFill>
                  <a:srgbClr val="898989"/>
                </a:solidFill>
              </a:rPr>
              <a:pPr/>
              <a:t>1</a:t>
            </a:fld>
            <a:endParaRPr lang="en-GB" altLang="en-US" dirty="0">
              <a:solidFill>
                <a:srgbClr val="898989"/>
              </a:solidFill>
            </a:endParaRPr>
          </a:p>
        </p:txBody>
      </p:sp>
      <p:sp>
        <p:nvSpPr>
          <p:cNvPr id="4102" name="Date Placeholder 5"/>
          <p:cNvSpPr>
            <a:spLocks noGrp="1"/>
          </p:cNvSpPr>
          <p:nvPr>
            <p:ph type="dt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5BA3012-14A8-4AFC-B3F3-502EEFFC14A7}" type="datetime4">
              <a:rPr lang="en-GB" altLang="en-US" smtClean="0">
                <a:solidFill>
                  <a:srgbClr val="89898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 November 2022</a:t>
            </a:fld>
            <a:endParaRPr lang="en-GB" altLang="en-US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Show that the robot can move around effectively in both modes of operations</a:t>
            </a:r>
          </a:p>
          <a:p>
            <a:r>
              <a:rPr lang="en-GB" dirty="0"/>
              <a:t>Show that you have made use of the LED &amp; Switches</a:t>
            </a:r>
          </a:p>
          <a:p>
            <a:r>
              <a:rPr lang="en-GB" dirty="0"/>
              <a:t>Is there nay difference in operation when you robot works in polling mode and interrupt mode?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421E46-382C-4EE9-B45B-87761AE2BCD5}" type="slidenum">
              <a:rPr lang="en-GB" altLang="en-US" smtClean="0"/>
              <a:pPr>
                <a:defRPr/>
              </a:pPr>
              <a:t>2</a:t>
            </a:fld>
            <a:endParaRPr lang="en-GB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7EABAC35-51C5-4AC7-9255-2D72D8BB8FCD}" type="datetime4">
              <a:rPr lang="en-GB" smtClean="0"/>
              <a:pPr>
                <a:defRPr/>
              </a:pPr>
              <a:t>25 November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38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478" y="1479699"/>
            <a:ext cx="8640960" cy="4968552"/>
          </a:xfrm>
        </p:spPr>
        <p:txBody>
          <a:bodyPr/>
          <a:lstStyle/>
          <a:p>
            <a:r>
              <a:rPr lang="en-GB" dirty="0"/>
              <a:t>How do you implement operation of robot with  polling? Why?</a:t>
            </a:r>
          </a:p>
          <a:p>
            <a:r>
              <a:rPr lang="en-GB" dirty="0"/>
              <a:t>Interrupts are inefficient when the device interrupts the CPU frequently, so in such cases it is better to use polling.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421E46-382C-4EE9-B45B-87761AE2BCD5}" type="slidenum">
              <a:rPr lang="en-GB" altLang="en-US" smtClean="0"/>
              <a:pPr>
                <a:defRPr/>
              </a:pPr>
              <a:t>3</a:t>
            </a:fld>
            <a:endParaRPr lang="en-GB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7EABAC35-51C5-4AC7-9255-2D72D8BB8FCD}" type="datetime4">
              <a:rPr lang="en-GB" smtClean="0"/>
              <a:pPr>
                <a:defRPr/>
              </a:pPr>
              <a:t>25 November 2022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E8C6B5-1DEF-B062-8D0D-FFDD22FBD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795912"/>
            <a:ext cx="5341236" cy="342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466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CC70E-3586-05E4-2447-DFAD34C01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Interrupts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40CAF-8ED7-9D09-C89A-3E8CA3605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do you implement operation of robot with  interrupts? Why?</a:t>
            </a:r>
          </a:p>
          <a:p>
            <a:r>
              <a:rPr lang="en-GB" dirty="0"/>
              <a:t>The device informs the CPU that it needs attention whereas in polling,  the CPU constantly checks the device, wasting CPU cycles, so generally, interrupts are more efficient.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287291-3C93-B397-8402-13BC133659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421E46-382C-4EE9-B45B-87761AE2BCD5}" type="slidenum">
              <a:rPr lang="en-GB" altLang="en-US" smtClean="0"/>
              <a:pPr>
                <a:defRPr/>
              </a:pPr>
              <a:t>4</a:t>
            </a:fld>
            <a:endParaRPr lang="en-GB" alt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445F7-69C4-5800-E592-183A2D3D755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7EABAC35-51C5-4AC7-9255-2D72D8BB8FCD}" type="datetime4">
              <a:rPr lang="en-GB" smtClean="0"/>
              <a:pPr>
                <a:defRPr/>
              </a:pPr>
              <a:t>25 November 2022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989EF2-0A71-D92C-431D-7D81387D18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65" r="9068" b="3804"/>
          <a:stretch/>
        </p:blipFill>
        <p:spPr>
          <a:xfrm>
            <a:off x="454180" y="3140968"/>
            <a:ext cx="3202298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449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Where have delays been used? Why?</a:t>
            </a:r>
          </a:p>
          <a:p>
            <a:pPr marL="0" indent="0">
              <a:buNone/>
            </a:pPr>
            <a:r>
              <a:rPr lang="en-GB" dirty="0"/>
              <a:t>The delays are controlled by the duty cycle, determining the speed of the motors.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421E46-382C-4EE9-B45B-87761AE2BCD5}" type="slidenum">
              <a:rPr lang="en-GB" altLang="en-US" smtClean="0"/>
              <a:pPr>
                <a:defRPr/>
              </a:pPr>
              <a:t>5</a:t>
            </a:fld>
            <a:endParaRPr lang="en-GB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7EABAC35-51C5-4AC7-9255-2D72D8BB8FCD}" type="datetime4">
              <a:rPr lang="en-GB" smtClean="0"/>
              <a:pPr>
                <a:defRPr/>
              </a:pPr>
              <a:t>25 November 2022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7222B1-69A8-8907-9870-E9AB055883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" r="-116" b="1000"/>
          <a:stretch/>
        </p:blipFill>
        <p:spPr>
          <a:xfrm>
            <a:off x="1665057" y="2787060"/>
            <a:ext cx="5571238" cy="243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767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CPU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675" y="1196752"/>
            <a:ext cx="8640960" cy="4968552"/>
          </a:xfrm>
        </p:spPr>
        <p:txBody>
          <a:bodyPr/>
          <a:lstStyle/>
          <a:p>
            <a:r>
              <a:rPr lang="en-GB" dirty="0"/>
              <a:t>How have you measured the CPU utilization?</a:t>
            </a:r>
          </a:p>
          <a:p>
            <a:r>
              <a:rPr lang="en-GB" dirty="0"/>
              <a:t>CPU Utilization = (C/(48,000,000*T)) *100% </a:t>
            </a:r>
          </a:p>
          <a:p>
            <a:r>
              <a:rPr lang="en-GB" dirty="0"/>
              <a:t>Period of the Interruption(T) , number of the Bump Switch (No.)</a:t>
            </a:r>
          </a:p>
          <a:p>
            <a:pPr marL="0" indent="0">
              <a:buNone/>
            </a:pPr>
            <a:r>
              <a:rPr lang="en-GB" dirty="0"/>
              <a:t>    Interruption Computation time in cycles (C)</a:t>
            </a:r>
          </a:p>
          <a:p>
            <a:r>
              <a:rPr lang="en-GB" dirty="0"/>
              <a:t>Assume T = 5</a:t>
            </a:r>
          </a:p>
          <a:p>
            <a:pPr marL="0" indent="0">
              <a:buNone/>
            </a:pPr>
            <a:r>
              <a:rPr lang="en-GB" dirty="0"/>
              <a:t>No.         C               Utilization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147667075      61.53%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164883882      68.70%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182100689      75.88%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182100696      75.88%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164883893      68.70%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147667096      61.53%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421E46-382C-4EE9-B45B-87761AE2BCD5}" type="slidenum">
              <a:rPr lang="en-GB" altLang="en-US" smtClean="0"/>
              <a:pPr>
                <a:defRPr/>
              </a:pPr>
              <a:t>6</a:t>
            </a:fld>
            <a:endParaRPr lang="en-GB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7EABAC35-51C5-4AC7-9255-2D72D8BB8FCD}" type="datetime4">
              <a:rPr lang="en-GB" smtClean="0"/>
              <a:pPr>
                <a:defRPr/>
              </a:pPr>
              <a:t>25 November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5268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FECB3-46DE-0551-DC7C-550801126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CPU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0A611-A33D-AA33-B7A4-CD21CAED2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Switch motors on or off (a): 16</a:t>
            </a:r>
          </a:p>
          <a:p>
            <a:r>
              <a:rPr lang="en-GB" dirty="0"/>
              <a:t>Wait for duty cycle (b): 62028</a:t>
            </a:r>
          </a:p>
          <a:p>
            <a:r>
              <a:rPr lang="en-GB" dirty="0"/>
              <a:t>Wait for 1ms (c): 48074</a:t>
            </a:r>
          </a:p>
          <a:p>
            <a:r>
              <a:rPr lang="en-GB" dirty="0"/>
              <a:t>CPU utilisation: (a*2)/(b*2+c</a:t>
            </a:r>
            <a:r>
              <a:rPr lang="en-GB"/>
              <a:t>) *100% </a:t>
            </a:r>
            <a:r>
              <a:rPr lang="en-GB" dirty="0"/>
              <a:t>= 0.02%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D2A79-CAF9-479B-04ED-25F5389EA4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421E46-382C-4EE9-B45B-87761AE2BCD5}" type="slidenum">
              <a:rPr lang="en-GB" altLang="en-US" smtClean="0"/>
              <a:pPr>
                <a:defRPr/>
              </a:pPr>
              <a:t>7</a:t>
            </a:fld>
            <a:endParaRPr lang="en-GB" alt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1973B1-3B58-E67F-856D-ABD168BA285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7EABAC35-51C5-4AC7-9255-2D72D8BB8FCD}" type="datetime4">
              <a:rPr lang="en-GB" smtClean="0"/>
              <a:pPr>
                <a:defRPr/>
              </a:pPr>
              <a:t>25 November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2276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13C0587C9F874186C9B425FB10BA48" ma:contentTypeVersion="7" ma:contentTypeDescription="Create a new document." ma:contentTypeScope="" ma:versionID="7ced7e8c1650625d1498c6550966367c">
  <xsd:schema xmlns:xsd="http://www.w3.org/2001/XMLSchema" xmlns:xs="http://www.w3.org/2001/XMLSchema" xmlns:p="http://schemas.microsoft.com/office/2006/metadata/properties" xmlns:ns2="1d6f4c64-016f-4dd2-938b-ad97c78a9044" xmlns:ns3="b0a4f539-48d0-4a69-82f2-fb42d29f3443" targetNamespace="http://schemas.microsoft.com/office/2006/metadata/properties" ma:root="true" ma:fieldsID="849f0b7a0cc1aa889fb45724e52adeb6" ns2:_="" ns3:_="">
    <xsd:import namespace="1d6f4c64-016f-4dd2-938b-ad97c78a9044"/>
    <xsd:import namespace="b0a4f539-48d0-4a69-82f2-fb42d29f34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6f4c64-016f-4dd2-938b-ad97c78a90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a4f539-48d0-4a69-82f2-fb42d29f344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5B2934-E4CD-403C-9D05-A4710B6460D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3C1008C-4156-4727-AEC7-4DDA4B0D06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6f4c64-016f-4dd2-938b-ad97c78a9044"/>
    <ds:schemaRef ds:uri="b0a4f539-48d0-4a69-82f2-fb42d29f34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3193CCD-6AD7-4753-9405-2074E943F6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8777</TotalTime>
  <Words>306</Words>
  <Application>Microsoft Office PowerPoint</Application>
  <PresentationFormat>On-screen Show (4:3)</PresentationFormat>
  <Paragraphs>48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ERTS Final Assessment – Task 1</vt:lpstr>
      <vt:lpstr>Practical elements</vt:lpstr>
      <vt:lpstr>Polling</vt:lpstr>
      <vt:lpstr>Interrupts</vt:lpstr>
      <vt:lpstr>Delays</vt:lpstr>
      <vt:lpstr>CPU Usage</vt:lpstr>
      <vt:lpstr>CPU Usage</vt:lpstr>
    </vt:vector>
  </TitlesOfParts>
  <Company>University of Bristol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rebtc</dc:creator>
  <cp:lastModifiedBy>Kalyan Sudra</cp:lastModifiedBy>
  <cp:revision>178</cp:revision>
  <dcterms:created xsi:type="dcterms:W3CDTF">2013-02-14T16:53:45Z</dcterms:created>
  <dcterms:modified xsi:type="dcterms:W3CDTF">2022-11-25T10:49:07Z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0x0101000113C0587C9F874186C9B425FB10BA48</vt:lpwstr>
  </property>
</Properties>
</file>