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B5EF-E5BA-4B12-8C4F-DD1A85638A3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AB5-7037-42EF-AE29-332B89CF5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15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B5EF-E5BA-4B12-8C4F-DD1A85638A3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AB5-7037-42EF-AE29-332B89CF5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51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B5EF-E5BA-4B12-8C4F-DD1A85638A3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AB5-7037-42EF-AE29-332B89CF5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65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B5EF-E5BA-4B12-8C4F-DD1A85638A3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AB5-7037-42EF-AE29-332B89CF5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73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B5EF-E5BA-4B12-8C4F-DD1A85638A3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AB5-7037-42EF-AE29-332B89CF5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B5EF-E5BA-4B12-8C4F-DD1A85638A3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AB5-7037-42EF-AE29-332B89CF5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18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B5EF-E5BA-4B12-8C4F-DD1A85638A3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AB5-7037-42EF-AE29-332B89CF5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B5EF-E5BA-4B12-8C4F-DD1A85638A3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AB5-7037-42EF-AE29-332B89CF5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7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B5EF-E5BA-4B12-8C4F-DD1A85638A3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AB5-7037-42EF-AE29-332B89CF5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1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B5EF-E5BA-4B12-8C4F-DD1A85638A3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AB5-7037-42EF-AE29-332B89CF5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1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B5EF-E5BA-4B12-8C4F-DD1A85638A3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AB5-7037-42EF-AE29-332B89CF5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48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B5EF-E5BA-4B12-8C4F-DD1A85638A34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BAB5-7037-42EF-AE29-332B89CF5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8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1698" y="2128058"/>
            <a:ext cx="10515600" cy="1349866"/>
          </a:xfrm>
        </p:spPr>
        <p:txBody>
          <a:bodyPr/>
          <a:lstStyle/>
          <a:p>
            <a:pPr algn="ctr"/>
            <a:r>
              <a:rPr lang="en-US" altLang="zh-TW" dirty="0" smtClean="0"/>
              <a:t>XAMPP</a:t>
            </a:r>
            <a:r>
              <a:rPr lang="zh-TW" altLang="en-US" dirty="0" smtClean="0"/>
              <a:t>安裝步驟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85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60" y="3094413"/>
            <a:ext cx="2124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1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934369"/>
            <a:ext cx="6362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3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C:\XAMPP5\htdocs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943894"/>
            <a:ext cx="78581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NOTEPOD++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29" y="1825625"/>
            <a:ext cx="58388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NOTEPOD++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071" y="2521614"/>
            <a:ext cx="4371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6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NOTEPOD++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362" y="3048794"/>
            <a:ext cx="41052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6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23606" y="1825625"/>
            <a:ext cx="7430193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4816" t="8828" r="26388" b="-600"/>
          <a:stretch/>
        </p:blipFill>
        <p:spPr>
          <a:xfrm>
            <a:off x="2483099" y="1895303"/>
            <a:ext cx="6310380" cy="42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1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8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912013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9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290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6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6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6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981286"/>
            <a:ext cx="58578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1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</Words>
  <Application>Microsoft Office PowerPoint</Application>
  <PresentationFormat>寬螢幕</PresentationFormat>
  <Paragraphs>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XAMPP安裝步驟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C:\XAMPP5\htdocs</vt:lpstr>
      <vt:lpstr>NOTEPOD++</vt:lpstr>
      <vt:lpstr>NOTEPOD++</vt:lpstr>
      <vt:lpstr>NOTEPOD++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XAMPP安裝步驟</dc:title>
  <dc:creator>owner</dc:creator>
  <cp:lastModifiedBy>owner</cp:lastModifiedBy>
  <cp:revision>3</cp:revision>
  <dcterms:created xsi:type="dcterms:W3CDTF">2019-09-30T07:00:12Z</dcterms:created>
  <dcterms:modified xsi:type="dcterms:W3CDTF">2019-09-30T07:45:54Z</dcterms:modified>
</cp:coreProperties>
</file>