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AC54537-98E2-4A3C-B9A4-3A217796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BF43-DE18-491C-962A-3E1DB84B70E5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80E95DD-7FDA-43C1-ABD8-DE3C28D7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7BADD0-F35E-4343-A4EA-61414C14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FEAA0-AD6C-411E-8E06-22C89FFAC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15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A03F371-49DB-46C8-9F20-D6C827F2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9CDA6C-220D-4578-BAD1-7E623827B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375F1F-1032-44BA-8717-FB7BFBE84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BBF43-DE18-491C-962A-3E1DB84B70E5}" type="datetimeFigureOut">
              <a:rPr kumimoji="1" lang="ja-JP" altLang="en-US" smtClean="0"/>
              <a:t>2024/3/26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8A99EB-4E12-4468-A491-CF5CF8D0B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2720EF-FB95-4D8C-B815-624FE6134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FEAA0-AD6C-411E-8E06-22C89FFAC5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61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B785101-7A7B-3FB5-7D84-F02ADEEF7AC0}"/>
              </a:ext>
            </a:extLst>
          </p:cNvPr>
          <p:cNvSpPr txBox="1"/>
          <p:nvPr/>
        </p:nvSpPr>
        <p:spPr>
          <a:xfrm>
            <a:off x="1027215" y="1377537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.</a:t>
            </a:r>
            <a:r>
              <a:rPr kumimoji="1" lang="en-US" altLang="ja-JP" dirty="0" err="1"/>
              <a:t>jou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B439B1-AD9C-0106-E169-8EE055D48188}"/>
              </a:ext>
            </a:extLst>
          </p:cNvPr>
          <p:cNvSpPr txBox="1"/>
          <p:nvPr/>
        </p:nvSpPr>
        <p:spPr>
          <a:xfrm>
            <a:off x="2591541" y="2136113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.</a:t>
            </a:r>
            <a:r>
              <a:rPr kumimoji="1" lang="en-US" altLang="ja-JP" dirty="0" err="1"/>
              <a:t>msh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B56974A-5963-54DA-6A80-1EBDFD91A978}"/>
              </a:ext>
            </a:extLst>
          </p:cNvPr>
          <p:cNvCxnSpPr>
            <a:endCxn id="5" idx="1"/>
          </p:cNvCxnSpPr>
          <p:nvPr/>
        </p:nvCxnSpPr>
        <p:spPr>
          <a:xfrm>
            <a:off x="2144237" y="1864178"/>
            <a:ext cx="447304" cy="456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9FDD23B-E102-4735-3A02-16FD97811C5B}"/>
              </a:ext>
            </a:extLst>
          </p:cNvPr>
          <p:cNvSpPr txBox="1"/>
          <p:nvPr/>
        </p:nvSpPr>
        <p:spPr>
          <a:xfrm>
            <a:off x="4811484" y="2282432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GridAp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74357B1-5B96-FF67-CB94-05475F19903B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flipV="1">
            <a:off x="3603913" y="2467098"/>
            <a:ext cx="1207571" cy="38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73C0C30-2E9F-1CDC-F231-1B464913E80B}"/>
              </a:ext>
            </a:extLst>
          </p:cNvPr>
          <p:cNvSpPr txBox="1"/>
          <p:nvPr/>
        </p:nvSpPr>
        <p:spPr>
          <a:xfrm>
            <a:off x="3382488" y="2460953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import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FF7DBD3-7A23-33A2-5573-C7C21970FF6C}"/>
              </a:ext>
            </a:extLst>
          </p:cNvPr>
          <p:cNvSpPr txBox="1"/>
          <p:nvPr/>
        </p:nvSpPr>
        <p:spPr>
          <a:xfrm>
            <a:off x="2591542" y="3658384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.</a:t>
            </a:r>
            <a:r>
              <a:rPr kumimoji="1" lang="en-US" altLang="ja-JP" dirty="0" err="1"/>
              <a:t>msh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7B4D266-D7E1-BB8B-53A1-FD7398FF9755}"/>
              </a:ext>
            </a:extLst>
          </p:cNvPr>
          <p:cNvSpPr txBox="1"/>
          <p:nvPr/>
        </p:nvSpPr>
        <p:spPr>
          <a:xfrm>
            <a:off x="1221179" y="3709349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.geo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EF6C0AF-4975-2C3E-F2CC-0202B01FA6FA}"/>
              </a:ext>
            </a:extLst>
          </p:cNvPr>
          <p:cNvCxnSpPr>
            <a:cxnSpLocks/>
            <a:stCxn id="14" idx="2"/>
          </p:cNvCxnSpPr>
          <p:nvPr/>
        </p:nvCxnSpPr>
        <p:spPr>
          <a:xfrm flipV="1">
            <a:off x="2233551" y="3982296"/>
            <a:ext cx="296389" cy="96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0F0C9A-45A9-0F27-673D-424C183CEB35}"/>
              </a:ext>
            </a:extLst>
          </p:cNvPr>
          <p:cNvSpPr txBox="1"/>
          <p:nvPr/>
        </p:nvSpPr>
        <p:spPr>
          <a:xfrm>
            <a:off x="845126" y="3429000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Tutorial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BE53DED-BED2-325D-F2B1-2FF8B75A2D43}"/>
              </a:ext>
            </a:extLst>
          </p:cNvPr>
          <p:cNvSpPr txBox="1"/>
          <p:nvPr/>
        </p:nvSpPr>
        <p:spPr>
          <a:xfrm>
            <a:off x="845126" y="1086695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Same </a:t>
            </a:r>
            <a:r>
              <a:rPr lang="en-US" altLang="ja-JP" dirty="0" err="1"/>
              <a:t>geomtory</a:t>
            </a:r>
            <a:endParaRPr lang="en-US" altLang="ja-JP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D63EC3B-FB68-33BB-B3B0-C84D6BECB0B4}"/>
              </a:ext>
            </a:extLst>
          </p:cNvPr>
          <p:cNvSpPr txBox="1"/>
          <p:nvPr/>
        </p:nvSpPr>
        <p:spPr>
          <a:xfrm>
            <a:off x="4116533" y="3483512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import</a:t>
            </a:r>
            <a:endParaRPr kumimoji="1" lang="ja-JP" altLang="en-US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77B44F6-79B9-A7EE-F99A-5EFA3A49435C}"/>
              </a:ext>
            </a:extLst>
          </p:cNvPr>
          <p:cNvCxnSpPr>
            <a:cxnSpLocks/>
            <a:stCxn id="13" idx="2"/>
          </p:cNvCxnSpPr>
          <p:nvPr/>
        </p:nvCxnSpPr>
        <p:spPr>
          <a:xfrm flipV="1">
            <a:off x="3603914" y="2645619"/>
            <a:ext cx="1803317" cy="138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0CBAC11-A94B-B9AD-F272-AB8F738BF27E}"/>
              </a:ext>
            </a:extLst>
          </p:cNvPr>
          <p:cNvSpPr txBox="1"/>
          <p:nvPr/>
        </p:nvSpPr>
        <p:spPr>
          <a:xfrm>
            <a:off x="4394859" y="1818496"/>
            <a:ext cx="335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Boundary labels maybe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476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AD0ED61F-A48E-496A-B45D-F93A36FA261F}" vid="{8E1B7DEF-5A4F-4339-A2E1-BF7B64A480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</TotalTime>
  <Words>17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菅原賢悟</dc:creator>
  <cp:lastModifiedBy>菅原賢悟</cp:lastModifiedBy>
  <cp:revision>1</cp:revision>
  <dcterms:created xsi:type="dcterms:W3CDTF">2024-03-26T10:07:53Z</dcterms:created>
  <dcterms:modified xsi:type="dcterms:W3CDTF">2024-03-26T10:32:23Z</dcterms:modified>
</cp:coreProperties>
</file>