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0" y="1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EC47E9-2391-C4A8-6542-65443776B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063353-2221-63BC-F49F-389B69697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48F2BE-123D-AA95-E68B-CC817ABB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86E-FA53-4354-9B58-E1629447F2AF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FBCD35-9D79-9415-1B7B-45CF1961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2DFEE0-DF38-433D-6410-3CD3B67F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C16F-8DCA-401D-A8B8-F95054CD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97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19AC37-FD3F-7F31-D7A6-DE0F028E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2B8F66-6186-8BD8-73CD-A5C62D109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E6D4B5-2844-22A7-9FD2-F0A0B447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86E-FA53-4354-9B58-E1629447F2AF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70D7B3-8B83-3CB2-EB14-C9005B07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FACD8E-B479-1109-6DDC-5C1496C6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C16F-8DCA-401D-A8B8-F95054CD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21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8C3CC9-CFD2-8785-B7C5-B451CE1E0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47B198-EAE4-835F-5509-1E851A8A6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C1073-5665-E8D8-C6B8-9B8A9F92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86E-FA53-4354-9B58-E1629447F2AF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D629AE-DB5B-A2B7-CFC6-CC834738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E00B1D-7BEF-7938-5CF6-717ACCBD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C16F-8DCA-401D-A8B8-F95054CD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27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86F89-B3E1-19E2-5C5D-C3B25FBA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705CDF-F95D-469C-C85D-4B2C4371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2557FD-04B2-0BF8-EFFD-8B032734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86E-FA53-4354-9B58-E1629447F2AF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8C706A-9DE0-1156-759E-0657BAA0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3CE9D-AFCD-1B70-5AE2-CC06B95D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C16F-8DCA-401D-A8B8-F95054CD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73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EC28F-8A56-F8ED-A3E7-45804217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6C3BD6-8FB5-ACDE-713C-2F6537D95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200366-0B61-4B9C-3FB8-D024FEEF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86E-FA53-4354-9B58-E1629447F2AF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511099-CF2A-F325-C69D-A5FC19F8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ED5C2C-1C6E-03A6-4579-42967CED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C16F-8DCA-401D-A8B8-F95054CD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24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F93589-C79D-7C6D-F986-B57D1CF2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A69C1-1898-2D96-7183-EFFF90F23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6A016B-2A1E-A158-7250-B52EEC39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E28C40-6850-4B3D-3C98-44A8BF38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86E-FA53-4354-9B58-E1629447F2AF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F3FC23-1D00-5295-4667-213E7D43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6963EB-5063-CFC2-3C02-1E2F451D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C16F-8DCA-401D-A8B8-F95054CD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07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F3692-3424-228B-DEA0-03FE7935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90D868-C8DD-B32F-750E-E58F9CFB6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CE73E6-3B86-31E3-29DF-62594830D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C75D88-BA19-F0A0-8AF3-5CA51BE51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7DE563-79A2-09B5-90EF-34C8DC88F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C63625-46E8-E411-45A6-7FBFBCFA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86E-FA53-4354-9B58-E1629447F2AF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E4A680-8EA2-3A0F-B929-DA4CF389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C3DD6E-95D8-E769-5E1A-10B9F10B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C16F-8DCA-401D-A8B8-F95054CD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14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CDE1-29F2-7483-D2D9-0D679C85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038ECB-8436-A0FB-9273-948F9EDA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86E-FA53-4354-9B58-E1629447F2AF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B21161-0DA7-83DA-FB23-6F556012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BB7A79-458F-CEE4-37F9-D354B42E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C16F-8DCA-401D-A8B8-F95054CD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2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623981-D9E1-4141-2975-3EAFE7BA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86E-FA53-4354-9B58-E1629447F2AF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20E669-D4BE-4F44-2E11-22E5AE73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A7CDCB-E021-D0C2-F0C4-1340E656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C16F-8DCA-401D-A8B8-F95054CD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13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60539-35FE-6419-4285-29A3B7F1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D3B517-E4FF-F285-0EFB-F2851E2C5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F94A7F-F772-0371-EA96-B7F2907EE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06DA5E-688F-28B9-4261-9191AFB3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86E-FA53-4354-9B58-E1629447F2AF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1EEC9F-ABB7-BDEA-1446-72F311D3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C06EDC-D424-F5C4-CE6D-05F638F7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C16F-8DCA-401D-A8B8-F95054CD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0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D41F9-081F-ECA0-9098-FDB6D70E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B9CFAE-13F6-BF3B-BB6B-B8B7222CE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C2391B-87D2-4A07-1BEF-D838CE1A7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533379-99E8-D2B6-DAA9-22C81525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86E-FA53-4354-9B58-E1629447F2AF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8718D5-485E-DD2B-A299-6B59E181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8BE989-8918-4B7A-0693-8041356D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C16F-8DCA-401D-A8B8-F95054CD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25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CB1BB7-90B4-396F-66D9-E35C9438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D54A76-DB58-6673-892C-DFC385B7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7ECA26-AD1E-F109-1837-091B69BD8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9986E-FA53-4354-9B58-E1629447F2AF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CD8613-03EF-AE2A-6250-2378B06EF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92729-3BD0-3E10-64BE-66AEA4C4C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F7C16F-8DCA-401D-A8B8-F95054CD6A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31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AE3143-308B-4B5B-8534-3E29BD96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3" y="826691"/>
            <a:ext cx="3645791" cy="603130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7749D2-E135-16E9-A963-9AA7756EB8A6}"/>
              </a:ext>
            </a:extLst>
          </p:cNvPr>
          <p:cNvSpPr txBox="1"/>
          <p:nvPr/>
        </p:nvSpPr>
        <p:spPr>
          <a:xfrm>
            <a:off x="2582717" y="5074303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2310296-2986-8FB9-660A-B958AF03780E}"/>
              </a:ext>
            </a:extLst>
          </p:cNvPr>
          <p:cNvSpPr txBox="1"/>
          <p:nvPr/>
        </p:nvSpPr>
        <p:spPr>
          <a:xfrm>
            <a:off x="1322463" y="4950144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DA8035-27E5-6764-647C-C78C036BAFE4}"/>
              </a:ext>
            </a:extLst>
          </p:cNvPr>
          <p:cNvSpPr txBox="1"/>
          <p:nvPr/>
        </p:nvSpPr>
        <p:spPr>
          <a:xfrm>
            <a:off x="1913445" y="6215975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0E69200-88CA-25B7-5B58-4D8EFF412B5B}"/>
              </a:ext>
            </a:extLst>
          </p:cNvPr>
          <p:cNvSpPr txBox="1"/>
          <p:nvPr/>
        </p:nvSpPr>
        <p:spPr>
          <a:xfrm>
            <a:off x="1106918" y="1857023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070955-E008-3F0F-8699-78B19AC5AF9D}"/>
              </a:ext>
            </a:extLst>
          </p:cNvPr>
          <p:cNvSpPr txBox="1"/>
          <p:nvPr/>
        </p:nvSpPr>
        <p:spPr>
          <a:xfrm>
            <a:off x="1727672" y="2774622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DDB000A-B86E-51A1-75DB-BBB3BCDBC7C8}"/>
              </a:ext>
            </a:extLst>
          </p:cNvPr>
          <p:cNvSpPr txBox="1"/>
          <p:nvPr/>
        </p:nvSpPr>
        <p:spPr>
          <a:xfrm>
            <a:off x="2800677" y="1857023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09A3EA-67F6-6917-C319-596912E1D79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67845" y="3747147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2B5B45-8F6E-5147-C094-3D6ECF10DF9C}"/>
              </a:ext>
            </a:extLst>
          </p:cNvPr>
          <p:cNvSpPr txBox="1"/>
          <p:nvPr/>
        </p:nvSpPr>
        <p:spPr>
          <a:xfrm>
            <a:off x="518194" y="4357511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E037B61-BC99-C775-DE34-A70B66604133}"/>
              </a:ext>
            </a:extLst>
          </p:cNvPr>
          <p:cNvSpPr txBox="1"/>
          <p:nvPr/>
        </p:nvSpPr>
        <p:spPr>
          <a:xfrm>
            <a:off x="3363036" y="4357511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</a:rPr>
              <a:t>11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FF62847-4562-B92B-071E-C56FA19DA2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918" y="1480865"/>
            <a:ext cx="4248864" cy="473511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6D2280-B04F-1F88-6834-092333322E8E}"/>
              </a:ext>
            </a:extLst>
          </p:cNvPr>
          <p:cNvSpPr txBox="1"/>
          <p:nvPr/>
        </p:nvSpPr>
        <p:spPr>
          <a:xfrm>
            <a:off x="5047135" y="4795865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873C42-6B86-00F9-46A8-7A7F131505E6}"/>
              </a:ext>
            </a:extLst>
          </p:cNvPr>
          <p:cNvSpPr txBox="1"/>
          <p:nvPr/>
        </p:nvSpPr>
        <p:spPr>
          <a:xfrm>
            <a:off x="5801638" y="4336891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16740F4-EC33-FE3A-AF86-E2D2F1B858E9}"/>
              </a:ext>
            </a:extLst>
          </p:cNvPr>
          <p:cNvSpPr txBox="1"/>
          <p:nvPr/>
        </p:nvSpPr>
        <p:spPr>
          <a:xfrm>
            <a:off x="6607732" y="5560015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4130AC8-864E-6C36-5209-F297C89A906E}"/>
              </a:ext>
            </a:extLst>
          </p:cNvPr>
          <p:cNvSpPr txBox="1"/>
          <p:nvPr/>
        </p:nvSpPr>
        <p:spPr>
          <a:xfrm>
            <a:off x="7412404" y="4684804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19CBFA0-09DB-08AE-306E-430B718D85A2}"/>
              </a:ext>
            </a:extLst>
          </p:cNvPr>
          <p:cNvSpPr txBox="1"/>
          <p:nvPr/>
        </p:nvSpPr>
        <p:spPr>
          <a:xfrm>
            <a:off x="5191706" y="3244334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13E69C8-7E10-154E-1A25-F151974BBD9B}"/>
              </a:ext>
            </a:extLst>
          </p:cNvPr>
          <p:cNvSpPr txBox="1"/>
          <p:nvPr/>
        </p:nvSpPr>
        <p:spPr>
          <a:xfrm>
            <a:off x="6177988" y="3747147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197A0D-3DF4-5C5B-E93C-F33A3CE74017}"/>
              </a:ext>
            </a:extLst>
          </p:cNvPr>
          <p:cNvSpPr txBox="1"/>
          <p:nvPr/>
        </p:nvSpPr>
        <p:spPr>
          <a:xfrm>
            <a:off x="7412404" y="3842345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11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6E7934-ACDE-F786-5783-07B8B07803C9}"/>
              </a:ext>
            </a:extLst>
          </p:cNvPr>
          <p:cNvSpPr txBox="1"/>
          <p:nvPr/>
        </p:nvSpPr>
        <p:spPr>
          <a:xfrm>
            <a:off x="6885227" y="3316357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12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9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149B3-B2E4-779F-3465-24F50B640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393A489B-B144-8FBA-B844-6C657FF156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49" y="510098"/>
            <a:ext cx="3879139" cy="59818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1DABB7-DA0E-00E4-589B-34B7440F13B7}"/>
              </a:ext>
            </a:extLst>
          </p:cNvPr>
          <p:cNvSpPr txBox="1"/>
          <p:nvPr/>
        </p:nvSpPr>
        <p:spPr>
          <a:xfrm>
            <a:off x="3033152" y="5165197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584AC7-0128-A9AB-5E26-793F499BF004}"/>
              </a:ext>
            </a:extLst>
          </p:cNvPr>
          <p:cNvSpPr txBox="1"/>
          <p:nvPr/>
        </p:nvSpPr>
        <p:spPr>
          <a:xfrm>
            <a:off x="886766" y="5074303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CCEB68-72D1-676A-9632-F1ABFB4B479F}"/>
              </a:ext>
            </a:extLst>
          </p:cNvPr>
          <p:cNvSpPr txBox="1"/>
          <p:nvPr/>
        </p:nvSpPr>
        <p:spPr>
          <a:xfrm>
            <a:off x="2669349" y="6163236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7E784A-841F-9620-4CBC-BF2EE9E87818}"/>
              </a:ext>
            </a:extLst>
          </p:cNvPr>
          <p:cNvSpPr txBox="1"/>
          <p:nvPr/>
        </p:nvSpPr>
        <p:spPr>
          <a:xfrm>
            <a:off x="1720395" y="1647651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F31A8A-909E-6486-85A8-41F879B754E2}"/>
              </a:ext>
            </a:extLst>
          </p:cNvPr>
          <p:cNvSpPr txBox="1"/>
          <p:nvPr/>
        </p:nvSpPr>
        <p:spPr>
          <a:xfrm>
            <a:off x="3363036" y="4357511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C8D52A-A279-204A-0D2A-87A9B6442A2B}"/>
              </a:ext>
            </a:extLst>
          </p:cNvPr>
          <p:cNvSpPr txBox="1"/>
          <p:nvPr/>
        </p:nvSpPr>
        <p:spPr>
          <a:xfrm>
            <a:off x="2582717" y="2947025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B628723-C0D3-3262-CC14-2635528C1027}"/>
              </a:ext>
            </a:extLst>
          </p:cNvPr>
          <p:cNvSpPr txBox="1"/>
          <p:nvPr/>
        </p:nvSpPr>
        <p:spPr>
          <a:xfrm>
            <a:off x="592405" y="3059668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CCF6B7-23C7-F1C4-AFAE-BF5762E957C4}"/>
              </a:ext>
            </a:extLst>
          </p:cNvPr>
          <p:cNvSpPr txBox="1"/>
          <p:nvPr/>
        </p:nvSpPr>
        <p:spPr>
          <a:xfrm>
            <a:off x="2125656" y="4276028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E481A3A-5E91-6D98-BDA8-EBC52E968E9D}"/>
              </a:ext>
            </a:extLst>
          </p:cNvPr>
          <p:cNvSpPr txBox="1"/>
          <p:nvPr/>
        </p:nvSpPr>
        <p:spPr>
          <a:xfrm>
            <a:off x="2439992" y="3615177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509B834-3CDD-4BD8-E1DA-CE133E0557FF}"/>
              </a:ext>
            </a:extLst>
          </p:cNvPr>
          <p:cNvSpPr txBox="1"/>
          <p:nvPr/>
        </p:nvSpPr>
        <p:spPr>
          <a:xfrm>
            <a:off x="1720395" y="4869470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58A2FFE-CB93-DB86-1523-A8805F761AC4}"/>
              </a:ext>
            </a:extLst>
          </p:cNvPr>
          <p:cNvSpPr txBox="1"/>
          <p:nvPr/>
        </p:nvSpPr>
        <p:spPr>
          <a:xfrm>
            <a:off x="3547366" y="2690336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7D0E478-DF3A-7EF1-5791-44BE4A6DE09E}"/>
              </a:ext>
            </a:extLst>
          </p:cNvPr>
          <p:cNvSpPr txBox="1"/>
          <p:nvPr/>
        </p:nvSpPr>
        <p:spPr>
          <a:xfrm>
            <a:off x="1323704" y="2889228"/>
            <a:ext cx="5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6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29</Words>
  <Application>Microsoft Office PowerPoint</Application>
  <PresentationFormat>ワイド画面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菅原賢悟</dc:creator>
  <cp:lastModifiedBy>菅原賢悟</cp:lastModifiedBy>
  <cp:revision>4</cp:revision>
  <dcterms:created xsi:type="dcterms:W3CDTF">2025-10-15T11:17:39Z</dcterms:created>
  <dcterms:modified xsi:type="dcterms:W3CDTF">2025-10-16T01:59:14Z</dcterms:modified>
</cp:coreProperties>
</file>