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4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168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51894-E65D-4AE7-A9B9-DD4C1F3E5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371A212-1939-4B0D-BE33-D87FAD0EF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94921A-6310-4A53-A73D-3C3C57D7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BF97B4-FAED-48E6-8F80-C97D13DE0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DEEB9-3C4F-4A7F-B9DE-628E94D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355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62735-65FC-4D06-A242-6C28A3DD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95E503-825A-4431-9689-FC29AF6F4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CDDAFC-09E8-4FFA-8F6A-CE891B5EC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4CB8F-6CD1-4BD9-A8D8-9AF4004C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C65A95-4003-48A1-A22B-AE94C9E8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5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2E366D-6A2A-4E0F-B62F-13BD48CB5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288039-11A4-482E-890E-4F6A2F4CD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C6604-BDD1-42C5-AF55-B12CBF8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6B071-4CC3-47CE-BBFA-A7954B03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AC54E4-FF82-47D3-B3F4-E4DD997E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874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44162B-910F-47BE-AF05-2C1DD4C2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0ACD4-503B-4528-A53D-D2FE764A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C8A997-6952-4A28-AA14-8323256B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AC05D-99E3-4B38-98BB-F3B990C45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5260A9-B864-4E98-B268-6CEE5F1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50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7BFBE-25C8-4E28-9A22-746011C5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33CDF-8192-4C0F-8EE0-5DB95683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1E999-E037-4698-AADF-C78BE99B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15AE8-388B-480C-9BBA-EBF0DCC4F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378477-4967-42BC-AB5D-25D0444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04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840C9-8A0B-43C8-8711-7707ED13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908E9-8E89-46FE-AD52-EC0CF9F2A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E14E1D-AB6C-4838-80CD-0EFF30C0A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A6471C-FA57-4201-A8B5-536D31FC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56C44E-474C-4F1B-956D-7DBDA6DB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658423-0C1F-4969-BC36-ED294882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1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6319-26E7-4CEF-9753-A0FF5509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819F47-EB64-4DBC-886D-A51D1A7C2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EEE185-9568-4958-914D-1E70C1335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98659F5-8004-4305-83D2-18EA6E2E4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DD34C6F-24AD-47BE-834A-45333D302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BDFBA1D-A4ED-47FB-A48E-BD3A5382D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843A27-B5A6-40B1-AA8D-CF63A378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41E713-C6D2-419C-9C5B-931F6525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771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941DA-4604-4B03-962D-907C4287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3C534F-F90A-440A-85DD-80E0A6D3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3A25D-A8E6-4050-B591-D748E739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FE6812-D61F-40A0-BAD1-0BE07D09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0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945912-FB8A-40D8-8A63-6599DFFB3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4D5C259-7B2F-4749-8D4D-A1EF9611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5BC0C-88F3-4134-AC90-83C05077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55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C61CD-A92D-4E98-8F8E-757F600E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AB2D87-8E79-4237-9DFC-37932FC4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0361EE-F4F1-4F2F-8F7E-29863C6F5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0685A8-9BAB-4E7F-BA1B-5ADDF9AD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78CD49-7019-44AD-B243-BB331110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86C4B-07F5-4444-A4F3-58A17E4E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036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BA7167-9775-405F-902D-65B3E0AD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DE6F069-487B-4A19-A89C-36B950289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E393CE-5D3C-4BBC-B0D6-C64659B48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71368-44B4-4692-961E-0AE0A282C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30B960-2790-430D-AF99-EE2FF323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F713DA-C907-408B-ABC0-57996ED4D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16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37AF8A-8047-4CD5-8F2E-35980D6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8275D2-A2A8-4319-96DF-A207C5D05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E32A5-66A7-42B0-850E-3A505AB8E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8B83A-2695-4A96-B777-3AD2DC12D05D}" type="datetimeFigureOut">
              <a:rPr kumimoji="1" lang="ja-JP" altLang="en-US" smtClean="0"/>
              <a:t>2021/7/8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0073F8-62F8-430A-AFA2-65E888F84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E78BC7-5789-4534-A96F-0E8A6A05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23824-AC5F-43AF-8085-D7D97B38F6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712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自動的に生成された説明">
            <a:extLst>
              <a:ext uri="{FF2B5EF4-FFF2-40B4-BE49-F238E27FC236}">
                <a16:creationId xmlns:a16="http://schemas.microsoft.com/office/drawing/2014/main" id="{FF756950-1AFA-422C-AEAD-3D07963B7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20" y="1760165"/>
            <a:ext cx="2488940" cy="237634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53E0B6-9F7C-4F8A-9F57-FBB7EB65529A}"/>
              </a:ext>
            </a:extLst>
          </p:cNvPr>
          <p:cNvSpPr txBox="1"/>
          <p:nvPr/>
        </p:nvSpPr>
        <p:spPr>
          <a:xfrm>
            <a:off x="1740724" y="1085642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Japan east – DB1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2F38FFD-63AF-4F12-9E86-C7C8A897B938}"/>
              </a:ext>
            </a:extLst>
          </p:cNvPr>
          <p:cNvSpPr txBox="1"/>
          <p:nvPr/>
        </p:nvSpPr>
        <p:spPr>
          <a:xfrm>
            <a:off x="8288592" y="1055133"/>
            <a:ext cx="22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Japan west – DB2</a:t>
            </a:r>
            <a:endParaRPr kumimoji="1" lang="ja-JP" altLang="en-US" dirty="0"/>
          </a:p>
        </p:txBody>
      </p:sp>
      <p:pic>
        <p:nvPicPr>
          <p:cNvPr id="12" name="図 11" descr="ダイアグラム&#10;&#10;自動的に生成された説明">
            <a:extLst>
              <a:ext uri="{FF2B5EF4-FFF2-40B4-BE49-F238E27FC236}">
                <a16:creationId xmlns:a16="http://schemas.microsoft.com/office/drawing/2014/main" id="{496F1B21-CE90-4A31-A7F5-124C4CC91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2552" y="1734734"/>
            <a:ext cx="2271277" cy="2168529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AF08D1E-F7AA-46FE-A79D-A134E4270CD9}"/>
              </a:ext>
            </a:extLst>
          </p:cNvPr>
          <p:cNvSpPr txBox="1"/>
          <p:nvPr/>
        </p:nvSpPr>
        <p:spPr>
          <a:xfrm>
            <a:off x="5186021" y="2440557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非同期レプリケーション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1AE58CC-4A33-4E89-A4EA-B9D4FCA199CC}"/>
              </a:ext>
            </a:extLst>
          </p:cNvPr>
          <p:cNvCxnSpPr>
            <a:cxnSpLocks/>
            <a:stCxn id="37" idx="3"/>
            <a:endCxn id="12" idx="1"/>
          </p:cNvCxnSpPr>
          <p:nvPr/>
        </p:nvCxnSpPr>
        <p:spPr>
          <a:xfrm flipV="1">
            <a:off x="5112279" y="2818999"/>
            <a:ext cx="2270273" cy="31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 descr="ダイアグラム&#10;&#10;自動的に生成された説明">
            <a:extLst>
              <a:ext uri="{FF2B5EF4-FFF2-40B4-BE49-F238E27FC236}">
                <a16:creationId xmlns:a16="http://schemas.microsoft.com/office/drawing/2014/main" id="{E26C22F2-EACC-45D8-8CC0-82BC4035A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721" y="1691190"/>
            <a:ext cx="2271277" cy="2168529"/>
          </a:xfrm>
          <a:prstGeom prst="rect">
            <a:avLst/>
          </a:prstGeom>
        </p:spPr>
      </p:pic>
      <p:pic>
        <p:nvPicPr>
          <p:cNvPr id="33" name="図 32" descr="ダイアグラム&#10;&#10;自動的に生成された説明">
            <a:extLst>
              <a:ext uri="{FF2B5EF4-FFF2-40B4-BE49-F238E27FC236}">
                <a16:creationId xmlns:a16="http://schemas.microsoft.com/office/drawing/2014/main" id="{0B02EC75-A622-49B3-AA3D-029F43CFD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256" y="4192111"/>
            <a:ext cx="2271277" cy="2168529"/>
          </a:xfrm>
          <a:prstGeom prst="rect">
            <a:avLst/>
          </a:prstGeom>
        </p:spPr>
      </p:pic>
      <p:pic>
        <p:nvPicPr>
          <p:cNvPr id="35" name="図 34" descr="ダイアグラム&#10;&#10;自動的に生成された説明">
            <a:extLst>
              <a:ext uri="{FF2B5EF4-FFF2-40B4-BE49-F238E27FC236}">
                <a16:creationId xmlns:a16="http://schemas.microsoft.com/office/drawing/2014/main" id="{D0115E06-F592-4B30-B1E3-790B77C6F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722" y="4105378"/>
            <a:ext cx="2271277" cy="2168529"/>
          </a:xfrm>
          <a:prstGeom prst="rect">
            <a:avLst/>
          </a:prstGeom>
        </p:spPr>
      </p:pic>
      <p:pic>
        <p:nvPicPr>
          <p:cNvPr id="37" name="図 36" descr="ダイアグラム&#10;&#10;自動的に生成された説明">
            <a:extLst>
              <a:ext uri="{FF2B5EF4-FFF2-40B4-BE49-F238E27FC236}">
                <a16:creationId xmlns:a16="http://schemas.microsoft.com/office/drawing/2014/main" id="{29C28F2E-9BAA-4CA0-85B6-1B1AB111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02" y="1765866"/>
            <a:ext cx="2271277" cy="2168529"/>
          </a:xfrm>
          <a:prstGeom prst="rect">
            <a:avLst/>
          </a:prstGeom>
        </p:spPr>
      </p:pic>
      <p:pic>
        <p:nvPicPr>
          <p:cNvPr id="39" name="図 38" descr="ダイアグラム&#10;&#10;自動的に生成された説明">
            <a:extLst>
              <a:ext uri="{FF2B5EF4-FFF2-40B4-BE49-F238E27FC236}">
                <a16:creationId xmlns:a16="http://schemas.microsoft.com/office/drawing/2014/main" id="{51505F4F-4C77-486E-9CA7-79BDBC8C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37" y="4266787"/>
            <a:ext cx="2271277" cy="2168529"/>
          </a:xfrm>
          <a:prstGeom prst="rect">
            <a:avLst/>
          </a:prstGeom>
        </p:spPr>
      </p:pic>
      <p:pic>
        <p:nvPicPr>
          <p:cNvPr id="41" name="図 40" descr="ダイアグラム&#10;&#10;自動的に生成された説明">
            <a:extLst>
              <a:ext uri="{FF2B5EF4-FFF2-40B4-BE49-F238E27FC236}">
                <a16:creationId xmlns:a16="http://schemas.microsoft.com/office/drawing/2014/main" id="{3FD118CF-C3D0-4706-B57C-62EB1C00E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003" y="4180054"/>
            <a:ext cx="2271277" cy="216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8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Shota Yamamoto</dc:creator>
  <cp:lastModifiedBy>Shota Yamamoto</cp:lastModifiedBy>
  <cp:revision>1</cp:revision>
  <dcterms:created xsi:type="dcterms:W3CDTF">2021-07-08T05:49:46Z</dcterms:created>
  <dcterms:modified xsi:type="dcterms:W3CDTF">2021-07-08T06:03:26Z</dcterms:modified>
</cp:coreProperties>
</file>