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2BEA-73E5-440E-960A-324C8B026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       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DAF77-4973-4B5A-98E9-052BE6857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highlight>
                  <a:srgbClr val="FFFF00"/>
                </a:highlight>
              </a:rPr>
              <a:t>IRON &amp; STEEL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7D2492-BEA4-41B0-998F-FC8418398A14}"/>
              </a:ext>
            </a:extLst>
          </p:cNvPr>
          <p:cNvSpPr/>
          <p:nvPr/>
        </p:nvSpPr>
        <p:spPr>
          <a:xfrm>
            <a:off x="4443046" y="2678723"/>
            <a:ext cx="1207477" cy="45133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025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USA        CANADA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        CANADA</dc:title>
  <dc:creator>Employee</dc:creator>
  <cp:lastModifiedBy>Employee</cp:lastModifiedBy>
  <cp:revision>4</cp:revision>
  <dcterms:created xsi:type="dcterms:W3CDTF">2018-10-26T05:28:19Z</dcterms:created>
  <dcterms:modified xsi:type="dcterms:W3CDTF">2018-10-26T05:57:36Z</dcterms:modified>
</cp:coreProperties>
</file>