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269" r:id="rId2"/>
    <p:sldId id="263" r:id="rId3"/>
    <p:sldId id="268" r:id="rId4"/>
    <p:sldId id="273" r:id="rId5"/>
    <p:sldId id="274" r:id="rId6"/>
    <p:sldId id="27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645DEFD-F94C-43BB-9FAB-1BD5E58C2A89}">
  <a:tblStyle styleId="{2645DEFD-F94C-43BB-9FAB-1BD5E58C2A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5" d="100"/>
          <a:sy n="115" d="100"/>
        </p:scale>
        <p:origin x="-28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3627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b2994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5b2994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2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b2994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5b2994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86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b2994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5b2994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2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b2994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5b2994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2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b2994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5b2994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2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b2994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5b2994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2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7493068" y="4931930"/>
            <a:ext cx="16485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7493068" y="4931930"/>
            <a:ext cx="16485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77900" y="-49244"/>
            <a:ext cx="8520600" cy="62997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데이터모델</a:t>
            </a:r>
            <a:r>
              <a:rPr lang="ko-KR" altLang="en-US" sz="2400" dirty="0"/>
              <a:t>링</a:t>
            </a:r>
            <a:endParaRPr sz="2400" dirty="0"/>
          </a:p>
        </p:txBody>
      </p:sp>
      <p:sp>
        <p:nvSpPr>
          <p:cNvPr id="134" name="Google Shape;134;p18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177900" y="488483"/>
            <a:ext cx="9005400" cy="0"/>
          </a:xfrm>
          <a:prstGeom prst="straightConnector1">
            <a:avLst/>
          </a:prstGeom>
          <a:noFill/>
          <a:ln w="9525" cap="flat" cmpd="sng">
            <a:solidFill>
              <a:srgbClr val="32639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8" t="12502" r="5847" b="18125"/>
          <a:stretch/>
        </p:blipFill>
        <p:spPr bwMode="auto">
          <a:xfrm>
            <a:off x="177900" y="654125"/>
            <a:ext cx="8921254" cy="430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4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77900" y="-49244"/>
            <a:ext cx="8520600" cy="62997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메뉴구조도</a:t>
            </a:r>
            <a:endParaRPr sz="2400" dirty="0"/>
          </a:p>
        </p:txBody>
      </p:sp>
      <p:sp>
        <p:nvSpPr>
          <p:cNvPr id="134" name="Google Shape;134;p18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177900" y="488483"/>
            <a:ext cx="9005400" cy="0"/>
          </a:xfrm>
          <a:prstGeom prst="straightConnector1">
            <a:avLst/>
          </a:prstGeom>
          <a:noFill/>
          <a:ln w="9525" cap="flat" cmpd="sng">
            <a:solidFill>
              <a:srgbClr val="32639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376" r="36219" b="14101"/>
          <a:stretch/>
        </p:blipFill>
        <p:spPr bwMode="auto">
          <a:xfrm>
            <a:off x="1498086" y="621487"/>
            <a:ext cx="608402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6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77900" y="-49244"/>
            <a:ext cx="8520600" cy="62997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메뉴구조</a:t>
            </a:r>
            <a:r>
              <a:rPr lang="ko-KR" altLang="en-US" sz="2400" dirty="0"/>
              <a:t>도</a:t>
            </a:r>
            <a:endParaRPr sz="2400" dirty="0"/>
          </a:p>
        </p:txBody>
      </p:sp>
      <p:sp>
        <p:nvSpPr>
          <p:cNvPr id="134" name="Google Shape;134;p18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177900" y="488483"/>
            <a:ext cx="9005400" cy="0"/>
          </a:xfrm>
          <a:prstGeom prst="straightConnector1">
            <a:avLst/>
          </a:prstGeom>
          <a:noFill/>
          <a:ln w="9525" cap="flat" cmpd="sng">
            <a:solidFill>
              <a:srgbClr val="32639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992" r="36342" b="8648"/>
          <a:stretch/>
        </p:blipFill>
        <p:spPr bwMode="auto">
          <a:xfrm>
            <a:off x="1525764" y="680604"/>
            <a:ext cx="608075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0" r="36076" b="9037"/>
          <a:stretch/>
        </p:blipFill>
        <p:spPr bwMode="auto">
          <a:xfrm>
            <a:off x="1497600" y="622800"/>
            <a:ext cx="608402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4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77900" y="-49244"/>
            <a:ext cx="8520600" cy="62997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메뉴구조도</a:t>
            </a:r>
            <a:endParaRPr sz="2400" dirty="0"/>
          </a:p>
        </p:txBody>
      </p:sp>
      <p:sp>
        <p:nvSpPr>
          <p:cNvPr id="134" name="Google Shape;134;p18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177900" y="488483"/>
            <a:ext cx="9005400" cy="0"/>
          </a:xfrm>
          <a:prstGeom prst="straightConnector1">
            <a:avLst/>
          </a:prstGeom>
          <a:noFill/>
          <a:ln w="9525" cap="flat" cmpd="sng">
            <a:solidFill>
              <a:srgbClr val="32639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6" r="36114" b="8658"/>
          <a:stretch/>
        </p:blipFill>
        <p:spPr bwMode="auto">
          <a:xfrm>
            <a:off x="1497600" y="622800"/>
            <a:ext cx="6080400" cy="432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2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77900" y="-49244"/>
            <a:ext cx="8520600" cy="62997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진행상황</a:t>
            </a:r>
            <a:endParaRPr sz="2400" dirty="0"/>
          </a:p>
        </p:txBody>
      </p:sp>
      <p:sp>
        <p:nvSpPr>
          <p:cNvPr id="134" name="Google Shape;134;p18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177900" y="488483"/>
            <a:ext cx="9005400" cy="0"/>
          </a:xfrm>
          <a:prstGeom prst="straightConnector1">
            <a:avLst/>
          </a:prstGeom>
          <a:noFill/>
          <a:ln w="9525" cap="flat" cmpd="sng">
            <a:solidFill>
              <a:srgbClr val="32639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t="9631" r="7233" b="5589"/>
          <a:stretch/>
        </p:blipFill>
        <p:spPr>
          <a:xfrm>
            <a:off x="1525920" y="776201"/>
            <a:ext cx="6309360" cy="35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77900" y="-49244"/>
            <a:ext cx="8520600" cy="62997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진행상황</a:t>
            </a:r>
            <a:endParaRPr sz="2400" dirty="0"/>
          </a:p>
        </p:txBody>
      </p:sp>
      <p:sp>
        <p:nvSpPr>
          <p:cNvPr id="134" name="Google Shape;134;p18"/>
          <p:cNvSpPr/>
          <p:nvPr/>
        </p:nvSpPr>
        <p:spPr>
          <a:xfrm>
            <a:off x="0" y="0"/>
            <a:ext cx="177900" cy="51435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177900" y="488483"/>
            <a:ext cx="9005400" cy="0"/>
          </a:xfrm>
          <a:prstGeom prst="straightConnector1">
            <a:avLst/>
          </a:prstGeom>
          <a:noFill/>
          <a:ln w="9525" cap="flat" cmpd="sng">
            <a:solidFill>
              <a:srgbClr val="32639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t="4061" r="1188" b="30707"/>
          <a:stretch/>
        </p:blipFill>
        <p:spPr>
          <a:xfrm>
            <a:off x="1526400" y="777600"/>
            <a:ext cx="6121309" cy="346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6</Words>
  <Application>Microsoft Office PowerPoint</Application>
  <PresentationFormat>화면 슬라이드 쇼(16:9)</PresentationFormat>
  <Paragraphs>6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데이터모델링</vt:lpstr>
      <vt:lpstr>메뉴구조도</vt:lpstr>
      <vt:lpstr>메뉴구조도</vt:lpstr>
      <vt:lpstr>메뉴구조도</vt:lpstr>
      <vt:lpstr>진행상황</vt:lpstr>
      <vt:lpstr>진행상황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주제선정 및 구상</dc:title>
  <dc:creator>Happy</dc:creator>
  <cp:lastModifiedBy>Happy</cp:lastModifiedBy>
  <cp:revision>39</cp:revision>
  <dcterms:modified xsi:type="dcterms:W3CDTF">2021-05-02T15:25:43Z</dcterms:modified>
</cp:coreProperties>
</file>