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9"/>
  </p:notesMasterIdLst>
  <p:sldIdLst>
    <p:sldId id="266" r:id="rId2"/>
    <p:sldId id="267" r:id="rId3"/>
    <p:sldId id="268" r:id="rId4"/>
    <p:sldId id="270" r:id="rId5"/>
    <p:sldId id="271" r:id="rId6"/>
    <p:sldId id="272" r:id="rId7"/>
    <p:sldId id="256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45DEFD-F94C-43BB-9FAB-1BD5E58C2A89}">
  <a:tblStyle styleId="{2645DEFD-F94C-43BB-9FAB-1BD5E58C2A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c5b29944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c5b29944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171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c5b29944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c5b29944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717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c5b29944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c5b29944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141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c5b29944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c5b29944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c5b29944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c5b29944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00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c5b29944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c5b29944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85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/>
        </p:nvSpPr>
        <p:spPr>
          <a:xfrm>
            <a:off x="7493068" y="4931930"/>
            <a:ext cx="16485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>
  <p:cSld name="빈 화면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/>
        </p:nvSpPr>
        <p:spPr>
          <a:xfrm>
            <a:off x="7493068" y="4931930"/>
            <a:ext cx="16485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177900" y="-89255"/>
            <a:ext cx="1693837" cy="62997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Flowchart</a:t>
            </a:r>
            <a:endParaRPr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0" y="0"/>
            <a:ext cx="177900" cy="51435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3382DC54-6DA0-764D-AF9D-C41255311DBE}"/>
              </a:ext>
            </a:extLst>
          </p:cNvPr>
          <p:cNvSpPr/>
          <p:nvPr/>
        </p:nvSpPr>
        <p:spPr>
          <a:xfrm>
            <a:off x="88950" y="451459"/>
            <a:ext cx="1684986" cy="3570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로그인페이지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EF1045-BB47-B240-95CA-55CB007C77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8"/>
          <a:stretch/>
        </p:blipFill>
        <p:spPr>
          <a:xfrm>
            <a:off x="1810312" y="82149"/>
            <a:ext cx="5523376" cy="497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0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0" y="0"/>
            <a:ext cx="177900" cy="51435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5DE3B5-B870-5143-800A-A420BC278F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1"/>
          <a:stretch/>
        </p:blipFill>
        <p:spPr>
          <a:xfrm>
            <a:off x="924304" y="128016"/>
            <a:ext cx="7295392" cy="5015484"/>
          </a:xfrm>
          <a:prstGeom prst="rect">
            <a:avLst/>
          </a:prstGeom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3382DC54-6DA0-764D-AF9D-C41255311DBE}"/>
              </a:ext>
            </a:extLst>
          </p:cNvPr>
          <p:cNvSpPr/>
          <p:nvPr/>
        </p:nvSpPr>
        <p:spPr>
          <a:xfrm>
            <a:off x="88950" y="451459"/>
            <a:ext cx="1684986" cy="3570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학생페이지</a:t>
            </a:r>
            <a:endParaRPr kumimoji="1" lang="ko-KR" altLang="en-US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177900" y="-89255"/>
            <a:ext cx="1693837" cy="62997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Flowchart</a:t>
            </a:r>
            <a:endParaRPr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62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0" y="0"/>
            <a:ext cx="177900" cy="51435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ED2C68-1C40-634B-8FD5-5EFCB21AD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635" y="98855"/>
            <a:ext cx="2070729" cy="4945790"/>
          </a:xfrm>
          <a:prstGeom prst="rect">
            <a:avLst/>
          </a:prstGeom>
        </p:spPr>
      </p:pic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CD74F259-CB43-1B47-B2D8-D4B8D983B50E}"/>
              </a:ext>
            </a:extLst>
          </p:cNvPr>
          <p:cNvSpPr/>
          <p:nvPr/>
        </p:nvSpPr>
        <p:spPr>
          <a:xfrm>
            <a:off x="88950" y="451459"/>
            <a:ext cx="1684986" cy="3570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정보수정</a:t>
            </a:r>
          </a:p>
        </p:txBody>
      </p:sp>
      <p:sp>
        <p:nvSpPr>
          <p:cNvPr id="18" name="Google Shape;132;p18">
            <a:extLst>
              <a:ext uri="{FF2B5EF4-FFF2-40B4-BE49-F238E27FC236}">
                <a16:creationId xmlns:a16="http://schemas.microsoft.com/office/drawing/2014/main" id="{CBD5687D-850A-6047-8EB2-EE3B286D2B3D}"/>
              </a:ext>
            </a:extLst>
          </p:cNvPr>
          <p:cNvSpPr txBox="1">
            <a:spLocks/>
          </p:cNvSpPr>
          <p:nvPr/>
        </p:nvSpPr>
        <p:spPr>
          <a:xfrm>
            <a:off x="177900" y="-89255"/>
            <a:ext cx="1693837" cy="62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latin typeface="NanumGothic" panose="020D0604000000000000" pitchFamily="34" charset="-127"/>
                <a:ea typeface="NanumGothic" panose="020D0604000000000000" pitchFamily="34" charset="-127"/>
              </a:rPr>
              <a:t>Flowchart</a:t>
            </a:r>
            <a:endParaRPr 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24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0" y="0"/>
            <a:ext cx="177900" cy="51435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CD74F259-CB43-1B47-B2D8-D4B8D983B50E}"/>
              </a:ext>
            </a:extLst>
          </p:cNvPr>
          <p:cNvSpPr/>
          <p:nvPr/>
        </p:nvSpPr>
        <p:spPr>
          <a:xfrm>
            <a:off x="88950" y="451459"/>
            <a:ext cx="1684986" cy="3570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수강신청</a:t>
            </a:r>
            <a:r>
              <a:rPr kumimoji="1" lang="en-US" altLang="ko-KR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정정</a:t>
            </a:r>
            <a:endParaRPr kumimoji="1"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Google Shape;132;p18">
            <a:extLst>
              <a:ext uri="{FF2B5EF4-FFF2-40B4-BE49-F238E27FC236}">
                <a16:creationId xmlns:a16="http://schemas.microsoft.com/office/drawing/2014/main" id="{CBD5687D-850A-6047-8EB2-EE3B286D2B3D}"/>
              </a:ext>
            </a:extLst>
          </p:cNvPr>
          <p:cNvSpPr txBox="1">
            <a:spLocks/>
          </p:cNvSpPr>
          <p:nvPr/>
        </p:nvSpPr>
        <p:spPr>
          <a:xfrm>
            <a:off x="177900" y="-89255"/>
            <a:ext cx="1693837" cy="62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latin typeface="NanumGothic" panose="020D0604000000000000" pitchFamily="34" charset="-127"/>
                <a:ea typeface="NanumGothic" panose="020D0604000000000000" pitchFamily="34" charset="-127"/>
              </a:rPr>
              <a:t>Flowchart</a:t>
            </a:r>
            <a:endParaRPr 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6F2E1D-CB5D-A447-9713-D34F176FE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985" y="237821"/>
            <a:ext cx="1256345" cy="48586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723750-AED4-7D45-954E-27723AE0E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672" y="540715"/>
            <a:ext cx="2397443" cy="425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9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0" y="0"/>
            <a:ext cx="177900" cy="51435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CD74F259-CB43-1B47-B2D8-D4B8D983B50E}"/>
              </a:ext>
            </a:extLst>
          </p:cNvPr>
          <p:cNvSpPr/>
          <p:nvPr/>
        </p:nvSpPr>
        <p:spPr>
          <a:xfrm>
            <a:off x="88950" y="451459"/>
            <a:ext cx="1684986" cy="3570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교직원페이지</a:t>
            </a:r>
          </a:p>
        </p:txBody>
      </p:sp>
      <p:sp>
        <p:nvSpPr>
          <p:cNvPr id="18" name="Google Shape;132;p18">
            <a:extLst>
              <a:ext uri="{FF2B5EF4-FFF2-40B4-BE49-F238E27FC236}">
                <a16:creationId xmlns:a16="http://schemas.microsoft.com/office/drawing/2014/main" id="{CBD5687D-850A-6047-8EB2-EE3B286D2B3D}"/>
              </a:ext>
            </a:extLst>
          </p:cNvPr>
          <p:cNvSpPr txBox="1">
            <a:spLocks/>
          </p:cNvSpPr>
          <p:nvPr/>
        </p:nvSpPr>
        <p:spPr>
          <a:xfrm>
            <a:off x="177900" y="-89255"/>
            <a:ext cx="1693837" cy="62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latin typeface="NanumGothic" panose="020D0604000000000000" pitchFamily="34" charset="-127"/>
                <a:ea typeface="NanumGothic" panose="020D0604000000000000" pitchFamily="34" charset="-127"/>
              </a:rPr>
              <a:t>Flowchart</a:t>
            </a:r>
            <a:endParaRPr 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FCDFDA-457C-1046-9142-AF94C67112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447"/>
          <a:stretch/>
        </p:blipFill>
        <p:spPr>
          <a:xfrm>
            <a:off x="1862886" y="629970"/>
            <a:ext cx="6321000" cy="407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3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0" y="0"/>
            <a:ext cx="177900" cy="51435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32;p18">
            <a:extLst>
              <a:ext uri="{FF2B5EF4-FFF2-40B4-BE49-F238E27FC236}">
                <a16:creationId xmlns:a16="http://schemas.microsoft.com/office/drawing/2014/main" id="{CBD5687D-850A-6047-8EB2-EE3B286D2B3D}"/>
              </a:ext>
            </a:extLst>
          </p:cNvPr>
          <p:cNvSpPr txBox="1">
            <a:spLocks/>
          </p:cNvSpPr>
          <p:nvPr/>
        </p:nvSpPr>
        <p:spPr>
          <a:xfrm>
            <a:off x="177900" y="-89255"/>
            <a:ext cx="1693837" cy="62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latin typeface="NanumGothic" panose="020D0604000000000000" pitchFamily="34" charset="-127"/>
                <a:ea typeface="NanumGothic" panose="020D0604000000000000" pitchFamily="34" charset="-127"/>
              </a:rPr>
              <a:t>Flowchart</a:t>
            </a:r>
            <a:endParaRPr 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F3094B-6BE4-0547-B6CD-BA2145E0A3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88" t="7042" r="11806" b="1735"/>
          <a:stretch/>
        </p:blipFill>
        <p:spPr>
          <a:xfrm>
            <a:off x="1508760" y="451459"/>
            <a:ext cx="6739128" cy="4692041"/>
          </a:xfrm>
          <a:prstGeom prst="rect">
            <a:avLst/>
          </a:prstGeom>
        </p:spPr>
      </p:pic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CD74F259-CB43-1B47-B2D8-D4B8D983B50E}"/>
              </a:ext>
            </a:extLst>
          </p:cNvPr>
          <p:cNvSpPr/>
          <p:nvPr/>
        </p:nvSpPr>
        <p:spPr>
          <a:xfrm>
            <a:off x="88950" y="451459"/>
            <a:ext cx="1684986" cy="3570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300940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143000" y="1662623"/>
            <a:ext cx="6858000" cy="7575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+mj-lt"/>
                <a:ea typeface="Dotum" panose="020B0600000101010101" pitchFamily="34" charset="-127"/>
                <a:cs typeface="Verdana"/>
                <a:sym typeface="Verdana"/>
              </a:rPr>
              <a:t>Thank you</a:t>
            </a:r>
            <a:endParaRPr b="1" dirty="0">
              <a:solidFill>
                <a:srgbClr val="FFFFFF"/>
              </a:solidFill>
              <a:latin typeface="+mj-lt"/>
              <a:ea typeface="Dotum" panose="020B0600000101010101" pitchFamily="34" charset="-127"/>
              <a:cs typeface="Verdana"/>
              <a:sym typeface="Verdana"/>
            </a:endParaRPr>
          </a:p>
        </p:txBody>
      </p:sp>
      <p:cxnSp>
        <p:nvCxnSpPr>
          <p:cNvPr id="96" name="Google Shape;96;p15"/>
          <p:cNvCxnSpPr/>
          <p:nvPr/>
        </p:nvCxnSpPr>
        <p:spPr>
          <a:xfrm>
            <a:off x="2510690" y="2538816"/>
            <a:ext cx="41226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winterdrea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interdream">
    <a:dk1>
      <a:srgbClr val="000000"/>
    </a:dk1>
    <a:lt1>
      <a:srgbClr val="FFFFFF"/>
    </a:lt1>
    <a:dk2>
      <a:srgbClr val="44546A"/>
    </a:dk2>
    <a:lt2>
      <a:srgbClr val="E7E6E6"/>
    </a:lt2>
    <a:accent1>
      <a:srgbClr val="21345C"/>
    </a:accent1>
    <a:accent2>
      <a:srgbClr val="326393"/>
    </a:accent2>
    <a:accent3>
      <a:srgbClr val="6D8CAC"/>
    </a:accent3>
    <a:accent4>
      <a:srgbClr val="C9CACF"/>
    </a:accent4>
    <a:accent5>
      <a:srgbClr val="CAB5BD"/>
    </a:accent5>
    <a:accent6>
      <a:srgbClr val="F1ECE6"/>
    </a:accent6>
    <a:hlink>
      <a:srgbClr val="3F3F3F"/>
    </a:hlink>
    <a:folHlink>
      <a:srgbClr val="3F3F3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16</Words>
  <Application>Microsoft Macintosh PowerPoint</Application>
  <PresentationFormat>화면 슬라이드 쇼(16:9)</PresentationFormat>
  <Paragraphs>13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NanumGothic</vt:lpstr>
      <vt:lpstr>맑은 고딕</vt:lpstr>
      <vt:lpstr>Arial</vt:lpstr>
      <vt:lpstr>Office 테마</vt:lpstr>
      <vt:lpstr>Flowchart</vt:lpstr>
      <vt:lpstr>Flowchart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주제선정 및 구상</dc:title>
  <cp:lastModifiedBy>ParkSoohyun</cp:lastModifiedBy>
  <cp:revision>13</cp:revision>
  <dcterms:modified xsi:type="dcterms:W3CDTF">2021-04-22T17:11:07Z</dcterms:modified>
</cp:coreProperties>
</file>